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4"/>
    <p:sldMasterId id="2147483651" r:id="rId5"/>
  </p:sldMasterIdLst>
  <p:notesMasterIdLst>
    <p:notesMasterId r:id="rId29"/>
  </p:notesMasterIdLst>
  <p:sldIdLst>
    <p:sldId id="256" r:id="rId6"/>
    <p:sldId id="257" r:id="rId7"/>
    <p:sldId id="258" r:id="rId8"/>
    <p:sldId id="259" r:id="rId9"/>
    <p:sldId id="278" r:id="rId10"/>
    <p:sldId id="260" r:id="rId11"/>
    <p:sldId id="261" r:id="rId12"/>
    <p:sldId id="262" r:id="rId13"/>
    <p:sldId id="275" r:id="rId14"/>
    <p:sldId id="263" r:id="rId15"/>
    <p:sldId id="264" r:id="rId16"/>
    <p:sldId id="277" r:id="rId17"/>
    <p:sldId id="265" r:id="rId18"/>
    <p:sldId id="266" r:id="rId19"/>
    <p:sldId id="267" r:id="rId20"/>
    <p:sldId id="268" r:id="rId21"/>
    <p:sldId id="269" r:id="rId22"/>
    <p:sldId id="270" r:id="rId23"/>
    <p:sldId id="271" r:id="rId24"/>
    <p:sldId id="276" r:id="rId25"/>
    <p:sldId id="272" r:id="rId26"/>
    <p:sldId id="273" r:id="rId27"/>
    <p:sldId id="274"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0"/>
  </p:normalViewPr>
  <p:slideViewPr>
    <p:cSldViewPr snapToGrid="0" snapToObjects="1" showGuides="1">
      <p:cViewPr varScale="1">
        <p:scale>
          <a:sx n="65" d="100"/>
          <a:sy n="65" d="100"/>
        </p:scale>
        <p:origin x="1470"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3-24T22:25:54.850"/>
    </inkml:context>
    <inkml:brush xml:id="br0">
      <inkml:brushProperty name="width" value="0.025" units="cm"/>
      <inkml:brushProperty name="height" value="0.025" units="cm"/>
    </inkml:brush>
  </inkml:definitions>
  <inkml:trace contextRef="#ctx0" brushRef="#br0">1 0 24575,'0'0'0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3-24T22:25:55.111"/>
    </inkml:context>
    <inkml:brush xml:id="br0">
      <inkml:brushProperty name="width" value="0.025" units="cm"/>
      <inkml:brushProperty name="height" value="0.025" units="cm"/>
    </inkml:brush>
  </inkml:definitions>
  <inkml:trace contextRef="#ctx0" brushRef="#br0">1 0 24575,'0'0'0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3-24T22:25:55.747"/>
    </inkml:context>
    <inkml:brush xml:id="br0">
      <inkml:brushProperty name="width" value="0.025" units="cm"/>
      <inkml:brushProperty name="height" value="0.025" units="cm"/>
    </inkml:brush>
  </inkml:definitions>
  <inkml:trace contextRef="#ctx0" brushRef="#br0">0 1 24575,'0'0'0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1pPr>
            <a:lvl2pPr marR="0" lvl="1"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2pPr>
            <a:lvl3pPr marR="0" lvl="2"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3pPr>
            <a:lvl4pPr marR="0" lvl="3"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4pPr>
            <a:lvl5pPr marR="0" lvl="4"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5pPr>
            <a:lvl6pPr marR="0" lvl="5"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6pPr>
            <a:lvl7pPr marR="0" lvl="6"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7pPr>
            <a:lvl8pPr marR="0" lvl="7"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8pPr>
            <a:lvl9pPr marR="0" lvl="8"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9pPr>
          </a:lstStyle>
          <a:p>
            <a:endParaRPr/>
          </a:p>
        </p:txBody>
      </p:sp>
      <p:sp>
        <p:nvSpPr>
          <p:cNvPr id="4" name="Google Shape;4;n"/>
          <p:cNvSpPr txBox="1">
            <a:spLocks noGrp="1"/>
          </p:cNvSpPr>
          <p:nvPr>
            <p:ph type="dt" idx="10"/>
          </p:nvPr>
        </p:nvSpPr>
        <p:spPr>
          <a:xfrm>
            <a:off x="388620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1pPr>
            <a:lvl2pPr marR="0" lvl="1"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2pPr>
            <a:lvl3pPr marR="0" lvl="2"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3pPr>
            <a:lvl4pPr marR="0" lvl="3"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4pPr>
            <a:lvl5pPr marR="0" lvl="4"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5pPr>
            <a:lvl6pPr marR="0" lvl="5"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6pPr>
            <a:lvl7pPr marR="0" lvl="6"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7pPr>
            <a:lvl8pPr marR="0" lvl="7"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8pPr>
            <a:lvl9pPr marR="0" lvl="8"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6800"/>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1pPr>
            <a:lvl2pPr marR="0" lvl="1"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2pPr>
            <a:lvl3pPr marR="0" lvl="2"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3pPr>
            <a:lvl4pPr marR="0" lvl="3"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4pPr>
            <a:lvl5pPr marR="0" lvl="4"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5pPr>
            <a:lvl6pPr marR="0" lvl="5"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6pPr>
            <a:lvl7pPr marR="0" lvl="6"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7pPr>
            <a:lvl8pPr marR="0" lvl="7"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8pPr>
            <a:lvl9pPr marR="0" lvl="8" algn="l" rtl="0">
              <a:lnSpc>
                <a:spcPct val="100000"/>
              </a:lnSpc>
              <a:spcBef>
                <a:spcPts val="0"/>
              </a:spcBef>
              <a:spcAft>
                <a:spcPts val="0"/>
              </a:spcAft>
              <a:buSzPts val="1400"/>
              <a:buNone/>
              <a:defRPr sz="2400" b="0" i="0" u="none" strike="noStrike" cap="none">
                <a:solidFill>
                  <a:srgbClr val="000000"/>
                </a:solidFill>
                <a:latin typeface="Verdana"/>
                <a:ea typeface="Verdana"/>
                <a:cs typeface="Verdana"/>
                <a:sym typeface="Verdana"/>
              </a:defRPr>
            </a:lvl9pPr>
          </a:lstStyle>
          <a:p>
            <a:endParaRPr/>
          </a:p>
        </p:txBody>
      </p:sp>
      <p:sp>
        <p:nvSpPr>
          <p:cNvPr id="8" name="Google Shape;8;n"/>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Verdana"/>
              <a:buNone/>
            </a:pPr>
            <a:fld id="{00000000-1234-1234-1234-123412341234}" type="slidenum">
              <a:rPr lang="en-US" sz="1200" b="0" i="0" u="none" strike="noStrike" cap="none">
                <a:solidFill>
                  <a:srgbClr val="000000"/>
                </a:solidFill>
                <a:latin typeface="Verdana"/>
                <a:ea typeface="Verdana"/>
                <a:cs typeface="Verdana"/>
                <a:sym typeface="Verdana"/>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p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 name="Google Shape;30;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71d6110ca3_0_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71d6110ca3_0_1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3" name="Google Shape;83;g71d6110ca3_0_15: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Verdana"/>
              <a:buNone/>
            </a:pPr>
            <a:fld id="{00000000-1234-1234-1234-123412341234}" type="slidenum">
              <a:rPr lang="en-US"/>
              <a:t>10</a:t>
            </a:fld>
            <a:endParaRPr sz="1400">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71d6110ca3_0_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71d6110ca3_0_29: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g71d6110ca3_0_29: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sz="1400">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71d6110ca3_0_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71d6110ca3_0_29: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g71d6110ca3_0_29: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sz="1400">
              <a:latin typeface="Arial"/>
              <a:ea typeface="Arial"/>
              <a:cs typeface="Arial"/>
              <a:sym typeface="Arial"/>
            </a:endParaRPr>
          </a:p>
        </p:txBody>
      </p:sp>
    </p:spTree>
    <p:extLst>
      <p:ext uri="{BB962C8B-B14F-4D97-AF65-F5344CB8AC3E}">
        <p14:creationId xmlns:p14="http://schemas.microsoft.com/office/powerpoint/2010/main" val="7796140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71d6110ca3_0_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71d6110ca3_0_4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 name="Google Shape;99;g71d6110ca3_0_43: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Verdana"/>
              <a:buNone/>
            </a:pPr>
            <a:fld id="{00000000-1234-1234-1234-123412341234}" type="slidenum">
              <a:rPr lang="en-US"/>
              <a:t>13</a:t>
            </a:fld>
            <a:endParaRPr sz="1400">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71d6110ca3_0_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71d6110ca3_0_58: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7" name="Google Shape;107;g71d6110ca3_0_58: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sz="1400">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71d6110ca3_0_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71d6110ca3_0_5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g71d6110ca3_0_50: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sz="1400">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71d6110ca3_0_6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71d6110ca3_0_6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g71d6110ca3_0_65: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sz="1400">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71d6110ca3_0_7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71d6110ca3_0_7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0" name="Google Shape;130;g71d6110ca3_0_73: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17</a:t>
            </a:fld>
            <a:endParaRPr sz="1400">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71d6110ca3_0_8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71d6110ca3_0_8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8" name="Google Shape;138;g71d6110ca3_0_80: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18</a:t>
            </a:fld>
            <a:endParaRPr sz="1400">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71d6110ca3_0_9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71d6110ca3_0_9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g71d6110ca3_0_91: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19</a:t>
            </a:fld>
            <a:endParaRPr sz="1400">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g71d6110ca3_0_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 name="Google Shape;36;g71d6110ca3_0_7: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 name="Google Shape;37;g71d6110ca3_0_7: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Verdana"/>
              <a:buNone/>
            </a:pPr>
            <a:fld id="{00000000-1234-1234-1234-123412341234}" type="slidenum">
              <a:rPr lang="en-US"/>
              <a:t>2</a:t>
            </a:fld>
            <a:endParaRPr sz="1400">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71d6110ca3_0_9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71d6110ca3_0_9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g71d6110ca3_0_91: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20</a:t>
            </a:fld>
            <a:endParaRPr sz="1400">
              <a:latin typeface="Arial"/>
              <a:ea typeface="Arial"/>
              <a:cs typeface="Arial"/>
              <a:sym typeface="Arial"/>
            </a:endParaRPr>
          </a:p>
        </p:txBody>
      </p:sp>
    </p:spTree>
    <p:extLst>
      <p:ext uri="{BB962C8B-B14F-4D97-AF65-F5344CB8AC3E}">
        <p14:creationId xmlns:p14="http://schemas.microsoft.com/office/powerpoint/2010/main" val="8807549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71d6110ca3_0_1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71d6110ca3_0_10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4" name="Google Shape;154;g71d6110ca3_0_100: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21</a:t>
            </a:fld>
            <a:endParaRPr sz="1400">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71f010580e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71f010580e_0_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2" name="Google Shape;162;g71f010580e_0_0: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Verdana"/>
              <a:buNone/>
            </a:pPr>
            <a:fld id="{00000000-1234-1234-1234-123412341234}" type="slidenum">
              <a:rPr lang="en-US"/>
              <a:t>22</a:t>
            </a:fld>
            <a:endParaRPr sz="1400">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71d6110ca3_0_10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71d6110ca3_0_108: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 name="Google Shape;170;g71d6110ca3_0_108: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Verdana"/>
              <a:buNone/>
            </a:pPr>
            <a:fld id="{00000000-1234-1234-1234-123412341234}" type="slidenum">
              <a:rPr lang="en-US"/>
              <a:t>23</a:t>
            </a:fld>
            <a:endParaRPr sz="1400">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g71d6110ca3_0_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 name="Google Shape;44;g71d6110ca3_0_2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5" name="Google Shape;45;g71d6110ca3_0_22: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Verdana"/>
              <a:buNone/>
            </a:pPr>
            <a:fld id="{00000000-1234-1234-1234-123412341234}" type="slidenum">
              <a:rPr lang="en-US"/>
              <a:t>3</a:t>
            </a:fld>
            <a:endParaRPr sz="1400">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 name="Google Shape;5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 name="Google Shape;5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5887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71d6110ca3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71d6110ca3_0_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0" name="Google Shape;60;g71d6110ca3_0_0: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Verdana"/>
              <a:buNone/>
            </a:pPr>
            <a:fld id="{00000000-1234-1234-1234-123412341234}" type="slidenum">
              <a:rPr lang="en-US"/>
              <a:t>6</a:t>
            </a:fld>
            <a:endParaRPr sz="1400">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71d6110ca3_0_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71d6110ca3_0_36: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8" name="Google Shape;68;g71d6110ca3_0_36: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Verdana"/>
              <a:buNone/>
            </a:pPr>
            <a:fld id="{00000000-1234-1234-1234-123412341234}" type="slidenum">
              <a:rPr lang="en-US"/>
              <a:t>7</a:t>
            </a:fld>
            <a:endParaRPr sz="1400">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71ad512e6f_0_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 name="Google Shape;75;g71ad512e6f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71ad512e6f_0_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 name="Google Shape;75;g71ad512e6f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2206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AF_all_bold">
  <p:cSld name="Title Slide AF_all_bold">
    <p:spTree>
      <p:nvGrpSpPr>
        <p:cNvPr id="1" name="Shape 14"/>
        <p:cNvGrpSpPr/>
        <p:nvPr/>
      </p:nvGrpSpPr>
      <p:grpSpPr>
        <a:xfrm>
          <a:off x="0" y="0"/>
          <a:ext cx="0" cy="0"/>
          <a:chOff x="0" y="0"/>
          <a:chExt cx="0" cy="0"/>
        </a:xfrm>
      </p:grpSpPr>
      <p:sp>
        <p:nvSpPr>
          <p:cNvPr id="15" name="Google Shape;15;p2"/>
          <p:cNvSpPr txBox="1">
            <a:spLocks noGrp="1"/>
          </p:cNvSpPr>
          <p:nvPr>
            <p:ph type="ctrTitle"/>
          </p:nvPr>
        </p:nvSpPr>
        <p:spPr>
          <a:xfrm>
            <a:off x="295275" y="2252663"/>
            <a:ext cx="8697913" cy="1638300"/>
          </a:xfrm>
          <a:prstGeom prst="rect">
            <a:avLst/>
          </a:prstGeom>
          <a:noFill/>
          <a:ln>
            <a:noFill/>
          </a:ln>
        </p:spPr>
        <p:txBody>
          <a:bodyPr spcFirstLastPara="1" wrap="square" lIns="91425" tIns="45700" rIns="91425" bIns="45700" anchor="t" anchorCtr="0">
            <a:noAutofit/>
          </a:bodyPr>
          <a:lstStyle>
            <a:lvl1pPr marR="0" lvl="0" algn="l" rtl="0">
              <a:lnSpc>
                <a:spcPct val="80000"/>
              </a:lnSpc>
              <a:spcBef>
                <a:spcPts val="0"/>
              </a:spcBef>
              <a:spcAft>
                <a:spcPts val="0"/>
              </a:spcAft>
              <a:buSzPts val="1400"/>
              <a:buNone/>
              <a:defRPr sz="6400" b="1" i="0" u="none" strike="noStrike" cap="none">
                <a:solidFill>
                  <a:schemeClr val="accent1"/>
                </a:solidFill>
                <a:latin typeface="Verdana"/>
                <a:ea typeface="Verdana"/>
                <a:cs typeface="Verdana"/>
                <a:sym typeface="Verdana"/>
              </a:defRPr>
            </a:lvl1pPr>
            <a:lvl2pPr marR="0" lvl="1"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2pPr>
            <a:lvl3pPr marR="0" lvl="2"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3pPr>
            <a:lvl4pPr marR="0" lvl="3"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4pPr>
            <a:lvl5pPr marR="0" lvl="4"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5pPr>
            <a:lvl6pPr marR="0" lvl="5"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6pPr>
            <a:lvl7pPr marR="0" lvl="6"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7pPr>
            <a:lvl8pPr marR="0" lvl="7"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8pPr>
            <a:lvl9pPr marR="0" lvl="8"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9pPr>
          </a:lstStyle>
          <a:p>
            <a:endParaRPr/>
          </a:p>
        </p:txBody>
      </p:sp>
      <p:sp>
        <p:nvSpPr>
          <p:cNvPr id="16" name="Google Shape;16;p2"/>
          <p:cNvSpPr txBox="1">
            <a:spLocks noGrp="1"/>
          </p:cNvSpPr>
          <p:nvPr>
            <p:ph type="subTitle" idx="1"/>
          </p:nvPr>
        </p:nvSpPr>
        <p:spPr>
          <a:xfrm>
            <a:off x="338138" y="3875088"/>
            <a:ext cx="4572000" cy="46831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2"/>
                </a:solidFill>
                <a:latin typeface="Verdana"/>
                <a:ea typeface="Verdana"/>
                <a:cs typeface="Verdana"/>
                <a:sym typeface="Verdana"/>
              </a:defRPr>
            </a:lvl1pPr>
            <a:lvl2pPr marR="0" lvl="1" algn="l" rtl="0">
              <a:spcBef>
                <a:spcPts val="1800"/>
              </a:spcBef>
              <a:spcAft>
                <a:spcPts val="0"/>
              </a:spcAft>
              <a:buClr>
                <a:schemeClr val="dk2"/>
              </a:buClr>
              <a:buSzPts val="1440"/>
              <a:buFont typeface="Verdana"/>
              <a:buChar char="•"/>
              <a:defRPr sz="1800" b="0" i="0" u="none" strike="noStrike" cap="none">
                <a:solidFill>
                  <a:schemeClr val="dk2"/>
                </a:solidFill>
                <a:latin typeface="Verdana"/>
                <a:ea typeface="Verdana"/>
                <a:cs typeface="Verdana"/>
                <a:sym typeface="Verdana"/>
              </a:defRPr>
            </a:lvl2pPr>
            <a:lvl3pPr marR="0" lvl="2" algn="l" rtl="0">
              <a:spcBef>
                <a:spcPts val="450"/>
              </a:spcBef>
              <a:spcAft>
                <a:spcPts val="0"/>
              </a:spcAft>
              <a:buClr>
                <a:schemeClr val="dk2"/>
              </a:buClr>
              <a:buSzPts val="1800"/>
              <a:buFont typeface="Verdana"/>
              <a:buChar char="–"/>
              <a:defRPr sz="1800" b="0" i="0" u="none" strike="noStrike" cap="none">
                <a:solidFill>
                  <a:schemeClr val="dk2"/>
                </a:solidFill>
                <a:latin typeface="Verdana"/>
                <a:ea typeface="Verdana"/>
                <a:cs typeface="Verdana"/>
                <a:sym typeface="Verdana"/>
              </a:defRPr>
            </a:lvl3pPr>
            <a:lvl4pPr marR="0" lvl="3" algn="l" rtl="0">
              <a:spcBef>
                <a:spcPts val="450"/>
              </a:spcBef>
              <a:spcAft>
                <a:spcPts val="0"/>
              </a:spcAft>
              <a:buClr>
                <a:schemeClr val="dk2"/>
              </a:buClr>
              <a:buSzPts val="1440"/>
              <a:buFont typeface="Verdana"/>
              <a:buChar char="•"/>
              <a:defRPr sz="1800" b="0" i="0" u="none" strike="noStrike" cap="none">
                <a:solidFill>
                  <a:schemeClr val="dk2"/>
                </a:solidFill>
                <a:latin typeface="Verdana"/>
                <a:ea typeface="Verdana"/>
                <a:cs typeface="Verdana"/>
                <a:sym typeface="Verdana"/>
              </a:defRPr>
            </a:lvl4pPr>
            <a:lvl5pPr marR="0" lvl="4" algn="l" rtl="0">
              <a:spcBef>
                <a:spcPts val="450"/>
              </a:spcBef>
              <a:spcAft>
                <a:spcPts val="0"/>
              </a:spcAft>
              <a:buClr>
                <a:schemeClr val="dk2"/>
              </a:buClr>
              <a:buSzPts val="1800"/>
              <a:buFont typeface="Verdana"/>
              <a:buChar char="–"/>
              <a:defRPr sz="1800" b="0" i="0" u="none" strike="noStrike" cap="none">
                <a:solidFill>
                  <a:schemeClr val="dk2"/>
                </a:solidFill>
                <a:latin typeface="Verdana"/>
                <a:ea typeface="Verdana"/>
                <a:cs typeface="Verdana"/>
                <a:sym typeface="Verdana"/>
              </a:defRPr>
            </a:lvl5pPr>
            <a:lvl6pPr marR="0" lvl="5"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6pPr>
            <a:lvl7pPr marR="0" lvl="6"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7pPr>
            <a:lvl8pPr marR="0" lvl="7"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8pPr>
            <a:lvl9pPr marR="0" lvl="8"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9pPr>
          </a:lstStyle>
          <a:p>
            <a:endParaRPr/>
          </a:p>
        </p:txBody>
      </p:sp>
      <p:sp>
        <p:nvSpPr>
          <p:cNvPr id="17" name="Google Shape;17;p2"/>
          <p:cNvSpPr txBox="1">
            <a:spLocks noGrp="1"/>
          </p:cNvSpPr>
          <p:nvPr>
            <p:ph type="body" idx="2"/>
          </p:nvPr>
        </p:nvSpPr>
        <p:spPr>
          <a:xfrm>
            <a:off x="356616" y="4325112"/>
            <a:ext cx="1901825" cy="552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600"/>
              </a:spcBef>
              <a:spcAft>
                <a:spcPts val="0"/>
              </a:spcAft>
              <a:buSzPts val="1400"/>
              <a:buNone/>
              <a:defRPr sz="1200" b="0" i="0" u="none" strike="noStrike" cap="none">
                <a:solidFill>
                  <a:schemeClr val="dk2"/>
                </a:solidFill>
                <a:latin typeface="Verdana"/>
                <a:ea typeface="Verdana"/>
                <a:cs typeface="Verdana"/>
                <a:sym typeface="Verdana"/>
              </a:defRPr>
            </a:lvl1pPr>
            <a:lvl2pPr marL="914400" marR="0" lvl="1" indent="-320040" algn="l" rtl="0">
              <a:spcBef>
                <a:spcPts val="1800"/>
              </a:spcBef>
              <a:spcAft>
                <a:spcPts val="0"/>
              </a:spcAft>
              <a:buClr>
                <a:schemeClr val="dk2"/>
              </a:buClr>
              <a:buSzPts val="1440"/>
              <a:buFont typeface="Verdana"/>
              <a:buChar char="•"/>
              <a:defRPr sz="1800" b="0" i="0" u="none" strike="noStrike" cap="none">
                <a:solidFill>
                  <a:schemeClr val="dk2"/>
                </a:solidFill>
                <a:latin typeface="Verdana"/>
                <a:ea typeface="Verdana"/>
                <a:cs typeface="Verdana"/>
                <a:sym typeface="Verdana"/>
              </a:defRPr>
            </a:lvl2pPr>
            <a:lvl3pPr marL="1371600" marR="0" lvl="2" indent="-342900" algn="l" rtl="0">
              <a:spcBef>
                <a:spcPts val="450"/>
              </a:spcBef>
              <a:spcAft>
                <a:spcPts val="0"/>
              </a:spcAft>
              <a:buClr>
                <a:schemeClr val="dk2"/>
              </a:buClr>
              <a:buSzPts val="1800"/>
              <a:buFont typeface="Verdana"/>
              <a:buChar char="–"/>
              <a:defRPr sz="1800" b="0" i="0" u="none" strike="noStrike" cap="none">
                <a:solidFill>
                  <a:schemeClr val="dk2"/>
                </a:solidFill>
                <a:latin typeface="Verdana"/>
                <a:ea typeface="Verdana"/>
                <a:cs typeface="Verdana"/>
                <a:sym typeface="Verdana"/>
              </a:defRPr>
            </a:lvl3pPr>
            <a:lvl4pPr marL="1828800" marR="0" lvl="3" indent="-320039" algn="l" rtl="0">
              <a:spcBef>
                <a:spcPts val="450"/>
              </a:spcBef>
              <a:spcAft>
                <a:spcPts val="0"/>
              </a:spcAft>
              <a:buClr>
                <a:schemeClr val="dk2"/>
              </a:buClr>
              <a:buSzPts val="1440"/>
              <a:buFont typeface="Verdana"/>
              <a:buChar char="•"/>
              <a:defRPr sz="1800" b="0" i="0" u="none" strike="noStrike" cap="none">
                <a:solidFill>
                  <a:schemeClr val="dk2"/>
                </a:solidFill>
                <a:latin typeface="Verdana"/>
                <a:ea typeface="Verdana"/>
                <a:cs typeface="Verdana"/>
                <a:sym typeface="Verdana"/>
              </a:defRPr>
            </a:lvl4pPr>
            <a:lvl5pPr marL="2286000" marR="0" lvl="4" indent="-342900" algn="l" rtl="0">
              <a:spcBef>
                <a:spcPts val="450"/>
              </a:spcBef>
              <a:spcAft>
                <a:spcPts val="0"/>
              </a:spcAft>
              <a:buClr>
                <a:schemeClr val="dk2"/>
              </a:buClr>
              <a:buSzPts val="1800"/>
              <a:buFont typeface="Verdana"/>
              <a:buChar char="–"/>
              <a:defRPr sz="1800" b="0" i="0" u="none" strike="noStrike" cap="none">
                <a:solidFill>
                  <a:schemeClr val="dk2"/>
                </a:solidFill>
                <a:latin typeface="Verdana"/>
                <a:ea typeface="Verdana"/>
                <a:cs typeface="Verdana"/>
                <a:sym typeface="Verdana"/>
              </a:defRPr>
            </a:lvl5pPr>
            <a:lvl6pPr marL="2743200" marR="0" lvl="5" indent="-342900"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6pPr>
            <a:lvl7pPr marL="3200400" marR="0" lvl="6" indent="-342900"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7pPr>
            <a:lvl8pPr marL="3657600" marR="0" lvl="7" indent="-342900"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8pPr>
            <a:lvl9pPr marL="4114800" marR="0" lvl="8" indent="-342900"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vider 1 or Agenda">
  <p:cSld name="Divider 1 or Agenda">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320040" y="320040"/>
            <a:ext cx="8366760" cy="84124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2600" b="1" i="0" u="none" strike="noStrike" cap="none">
                <a:solidFill>
                  <a:schemeClr val="lt1"/>
                </a:solidFill>
                <a:latin typeface="Verdana"/>
                <a:ea typeface="Verdana"/>
                <a:cs typeface="Verdana"/>
                <a:sym typeface="Verdana"/>
              </a:defRPr>
            </a:lvl1pPr>
            <a:lvl2pPr marR="0" lvl="1"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2pPr>
            <a:lvl3pPr marR="0" lvl="2"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3pPr>
            <a:lvl4pPr marR="0" lvl="3"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4pPr>
            <a:lvl5pPr marR="0" lvl="4"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5pPr>
            <a:lvl6pPr marR="0" lvl="5"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6pPr>
            <a:lvl7pPr marR="0" lvl="6"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7pPr>
            <a:lvl8pPr marR="0" lvl="7"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8pPr>
            <a:lvl9pPr marR="0" lvl="8"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9pPr>
          </a:lstStyle>
          <a:p>
            <a:endParaRPr/>
          </a:p>
        </p:txBody>
      </p:sp>
      <p:sp>
        <p:nvSpPr>
          <p:cNvPr id="25" name="Google Shape;25;p4"/>
          <p:cNvSpPr txBox="1">
            <a:spLocks noGrp="1"/>
          </p:cNvSpPr>
          <p:nvPr>
            <p:ph type="body" idx="1"/>
          </p:nvPr>
        </p:nvSpPr>
        <p:spPr>
          <a:xfrm>
            <a:off x="354013" y="1739900"/>
            <a:ext cx="8339137" cy="4375150"/>
          </a:xfrm>
          <a:prstGeom prst="rect">
            <a:avLst/>
          </a:prstGeom>
          <a:noFill/>
          <a:ln>
            <a:noFill/>
          </a:ln>
        </p:spPr>
        <p:txBody>
          <a:bodyPr spcFirstLastPara="1" wrap="square" lIns="91425" tIns="45700" rIns="91425" bIns="45700" anchor="t" anchorCtr="0">
            <a:noAutofit/>
          </a:bodyPr>
          <a:lstStyle>
            <a:lvl1pPr marL="457200" marR="0" lvl="0" indent="-368300" algn="l" rtl="0">
              <a:spcBef>
                <a:spcPts val="528"/>
              </a:spcBef>
              <a:spcAft>
                <a:spcPts val="0"/>
              </a:spcAft>
              <a:buClr>
                <a:schemeClr val="lt1"/>
              </a:buClr>
              <a:buSzPts val="2200"/>
              <a:buFont typeface="Verdana"/>
              <a:buAutoNum type="arabicPeriod"/>
              <a:defRPr sz="2200" b="1" i="0" u="none" strike="noStrike" cap="none">
                <a:solidFill>
                  <a:schemeClr val="lt1"/>
                </a:solidFill>
                <a:latin typeface="Verdana"/>
                <a:ea typeface="Verdana"/>
                <a:cs typeface="Verdana"/>
                <a:sym typeface="Verdana"/>
              </a:defRPr>
            </a:lvl1pPr>
            <a:lvl2pPr marL="914400" marR="0" lvl="1" indent="-368300" algn="l" rtl="0">
              <a:spcBef>
                <a:spcPts val="528"/>
              </a:spcBef>
              <a:spcAft>
                <a:spcPts val="0"/>
              </a:spcAft>
              <a:buClr>
                <a:schemeClr val="lt1"/>
              </a:buClr>
              <a:buSzPts val="2200"/>
              <a:buFont typeface="Verdana"/>
              <a:buChar char="–"/>
              <a:defRPr sz="2200" b="0" i="0" u="none" strike="noStrike" cap="none">
                <a:solidFill>
                  <a:schemeClr val="lt1"/>
                </a:solidFill>
                <a:latin typeface="Verdana"/>
                <a:ea typeface="Verdana"/>
                <a:cs typeface="Verdana"/>
                <a:sym typeface="Verdana"/>
              </a:defRPr>
            </a:lvl2pPr>
            <a:lvl3pPr marL="1371600" marR="0" lvl="2" indent="-368300" algn="l" rtl="0">
              <a:spcBef>
                <a:spcPts val="528"/>
              </a:spcBef>
              <a:spcAft>
                <a:spcPts val="0"/>
              </a:spcAft>
              <a:buClr>
                <a:schemeClr val="lt1"/>
              </a:buClr>
              <a:buSzPts val="2200"/>
              <a:buFont typeface="Arial"/>
              <a:buChar char="•"/>
              <a:defRPr sz="2200" b="0" i="0" u="none" strike="noStrike" cap="none">
                <a:solidFill>
                  <a:schemeClr val="lt1"/>
                </a:solidFill>
                <a:latin typeface="Verdana"/>
                <a:ea typeface="Verdana"/>
                <a:cs typeface="Verdana"/>
                <a:sym typeface="Verdana"/>
              </a:defRPr>
            </a:lvl3pPr>
            <a:lvl4pPr marL="1828800" marR="0" lvl="3" indent="-340360" algn="l" rtl="0">
              <a:spcBef>
                <a:spcPts val="528"/>
              </a:spcBef>
              <a:spcAft>
                <a:spcPts val="0"/>
              </a:spcAft>
              <a:buClr>
                <a:schemeClr val="lt1"/>
              </a:buClr>
              <a:buSzPts val="1760"/>
              <a:buFont typeface="Verdana"/>
              <a:buChar char="•"/>
              <a:defRPr sz="2200" b="0" i="0" u="none" strike="noStrike" cap="none">
                <a:solidFill>
                  <a:schemeClr val="lt1"/>
                </a:solidFill>
                <a:latin typeface="Verdana"/>
                <a:ea typeface="Verdana"/>
                <a:cs typeface="Verdana"/>
                <a:sym typeface="Verdana"/>
              </a:defRPr>
            </a:lvl4pPr>
            <a:lvl5pPr marL="2286000" marR="0" lvl="4" indent="-368300" algn="l" rtl="0">
              <a:spcBef>
                <a:spcPts val="528"/>
              </a:spcBef>
              <a:spcAft>
                <a:spcPts val="0"/>
              </a:spcAft>
              <a:buClr>
                <a:schemeClr val="lt1"/>
              </a:buClr>
              <a:buSzPts val="2200"/>
              <a:buFont typeface="Verdana"/>
              <a:buChar char="–"/>
              <a:defRPr sz="2200" b="0" i="0" u="none" strike="noStrike" cap="none">
                <a:solidFill>
                  <a:schemeClr val="lt1"/>
                </a:solidFill>
                <a:latin typeface="Verdana"/>
                <a:ea typeface="Verdana"/>
                <a:cs typeface="Verdana"/>
                <a:sym typeface="Verdana"/>
              </a:defRPr>
            </a:lvl5pPr>
            <a:lvl6pPr marL="2743200" marR="0" lvl="5" indent="-342900"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6pPr>
            <a:lvl7pPr marL="3200400" marR="0" lvl="6" indent="-342900"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7pPr>
            <a:lvl8pPr marL="3657600" marR="0" lvl="7" indent="-342900"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8pPr>
            <a:lvl9pPr marL="4114800" marR="0" lvl="8" indent="-342900"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9pPr>
          </a:lstStyle>
          <a:p>
            <a:endParaRPr/>
          </a:p>
        </p:txBody>
      </p:sp>
      <p:sp>
        <p:nvSpPr>
          <p:cNvPr id="26" name="Google Shape;26;p4"/>
          <p:cNvSpPr txBox="1">
            <a:spLocks noGrp="1"/>
          </p:cNvSpPr>
          <p:nvPr>
            <p:ph type="sldNum" idx="12"/>
          </p:nvPr>
        </p:nvSpPr>
        <p:spPr>
          <a:xfrm>
            <a:off x="350837" y="6356350"/>
            <a:ext cx="409575" cy="217487"/>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1pPr>
            <a:lvl2pPr marL="0" marR="0" lvl="1"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2pPr>
            <a:lvl3pPr marL="0" marR="0" lvl="2"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3pPr>
            <a:lvl4pPr marL="0" marR="0" lvl="3"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4pPr>
            <a:lvl5pPr marL="0" marR="0" lvl="4"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5pPr>
            <a:lvl6pPr marL="0" marR="0" lvl="5"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6pPr>
            <a:lvl7pPr marL="0" marR="0" lvl="6"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7pPr>
            <a:lvl8pPr marL="0" marR="0" lvl="7"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8pPr>
            <a:lvl9pPr marL="0" marR="0" lvl="8"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9pPr>
          </a:lstStyle>
          <a:p>
            <a:pPr marL="0" lvl="0" indent="0" algn="l" rtl="0">
              <a:spcBef>
                <a:spcPts val="0"/>
              </a:spcBef>
              <a:spcAft>
                <a:spcPts val="0"/>
              </a:spcAft>
              <a:buNone/>
            </a:pPr>
            <a:fld id="{00000000-1234-1234-1234-123412341234}" type="slidenum">
              <a:rPr lang="en-US"/>
              <a:t>‹#›</a:t>
            </a:fld>
            <a:endParaRPr/>
          </a:p>
        </p:txBody>
      </p:sp>
      <p:sp>
        <p:nvSpPr>
          <p:cNvPr id="27" name="Google Shape;27;p4"/>
          <p:cNvSpPr txBox="1">
            <a:spLocks noGrp="1"/>
          </p:cNvSpPr>
          <p:nvPr>
            <p:ph type="ftr" idx="11"/>
          </p:nvPr>
        </p:nvSpPr>
        <p:spPr>
          <a:xfrm>
            <a:off x="568325" y="6356350"/>
            <a:ext cx="8137525" cy="28733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800" b="0" i="0" u="none" strike="noStrike" cap="none">
                <a:solidFill>
                  <a:schemeClr val="lt1"/>
                </a:solidFill>
                <a:latin typeface="Verdana"/>
                <a:ea typeface="Verdana"/>
                <a:cs typeface="Verdana"/>
                <a:sym typeface="Verdana"/>
              </a:defRPr>
            </a:lvl1pPr>
            <a:lvl2pPr marR="0" lvl="1" algn="l" rtl="0">
              <a:lnSpc>
                <a:spcPct val="100000"/>
              </a:lnSpc>
              <a:spcBef>
                <a:spcPts val="0"/>
              </a:spcBef>
              <a:spcAft>
                <a:spcPts val="0"/>
              </a:spcAft>
              <a:buSzPts val="1400"/>
              <a:buNone/>
              <a:defRPr sz="24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24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24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24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24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24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24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2400" b="0" i="0" u="none" strike="noStrike" cap="none">
                <a:solidFill>
                  <a:schemeClr val="dk1"/>
                </a:solidFill>
                <a:latin typeface="Verdana"/>
                <a:ea typeface="Verdana"/>
                <a:cs typeface="Verdana"/>
                <a:sym typeface="Verdana"/>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1"/>
          <p:cNvPicPr preferRelativeResize="0"/>
          <p:nvPr/>
        </p:nvPicPr>
        <p:blipFill rotWithShape="1">
          <a:blip r:embed="rId3">
            <a:alphaModFix/>
          </a:blip>
          <a:srcRect/>
          <a:stretch/>
        </p:blipFill>
        <p:spPr>
          <a:xfrm>
            <a:off x="401637" y="466725"/>
            <a:ext cx="1374775" cy="1050925"/>
          </a:xfrm>
          <a:prstGeom prst="rect">
            <a:avLst/>
          </a:prstGeom>
          <a:noFill/>
          <a:ln>
            <a:noFill/>
          </a:ln>
        </p:spPr>
      </p:pic>
      <p:pic>
        <p:nvPicPr>
          <p:cNvPr id="11" name="Google Shape;11;p1"/>
          <p:cNvPicPr preferRelativeResize="0"/>
          <p:nvPr/>
        </p:nvPicPr>
        <p:blipFill rotWithShape="1">
          <a:blip r:embed="rId4">
            <a:alphaModFix/>
          </a:blip>
          <a:srcRect/>
          <a:stretch/>
        </p:blipFill>
        <p:spPr>
          <a:xfrm>
            <a:off x="6562725" y="1068387"/>
            <a:ext cx="1692275" cy="460375"/>
          </a:xfrm>
          <a:prstGeom prst="rect">
            <a:avLst/>
          </a:prstGeom>
          <a:noFill/>
          <a:ln>
            <a:noFill/>
          </a:ln>
        </p:spPr>
      </p:pic>
      <p:sp>
        <p:nvSpPr>
          <p:cNvPr id="12" name="Google Shape;12;p1"/>
          <p:cNvSpPr txBox="1">
            <a:spLocks noGrp="1"/>
          </p:cNvSpPr>
          <p:nvPr>
            <p:ph type="title"/>
          </p:nvPr>
        </p:nvSpPr>
        <p:spPr>
          <a:xfrm>
            <a:off x="328612" y="328612"/>
            <a:ext cx="8374062" cy="84455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2600" b="1" i="0" u="none" strike="noStrike" cap="none">
                <a:solidFill>
                  <a:schemeClr val="accent1"/>
                </a:solidFill>
                <a:latin typeface="Verdana"/>
                <a:ea typeface="Verdana"/>
                <a:cs typeface="Verdana"/>
                <a:sym typeface="Verdana"/>
              </a:defRPr>
            </a:lvl1pPr>
            <a:lvl2pPr marR="0" lvl="1"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2pPr>
            <a:lvl3pPr marR="0" lvl="2"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3pPr>
            <a:lvl4pPr marR="0" lvl="3"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4pPr>
            <a:lvl5pPr marR="0" lvl="4"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5pPr>
            <a:lvl6pPr marR="0" lvl="5"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6pPr>
            <a:lvl7pPr marR="0" lvl="6"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7pPr>
            <a:lvl8pPr marR="0" lvl="7"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8pPr>
            <a:lvl9pPr marR="0" lvl="8"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9pPr>
          </a:lstStyle>
          <a:p>
            <a:endParaRPr/>
          </a:p>
        </p:txBody>
      </p:sp>
      <p:sp>
        <p:nvSpPr>
          <p:cNvPr id="13" name="Google Shape;13;p1"/>
          <p:cNvSpPr txBox="1">
            <a:spLocks noGrp="1"/>
          </p:cNvSpPr>
          <p:nvPr>
            <p:ph type="body" idx="1"/>
          </p:nvPr>
        </p:nvSpPr>
        <p:spPr>
          <a:xfrm>
            <a:off x="354012" y="1739900"/>
            <a:ext cx="8339137" cy="43751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900"/>
              </a:spcBef>
              <a:spcAft>
                <a:spcPts val="0"/>
              </a:spcAft>
              <a:buSzPts val="1400"/>
              <a:buNone/>
              <a:defRPr sz="1800" b="0" i="0" u="none" strike="noStrike" cap="none">
                <a:solidFill>
                  <a:schemeClr val="dk2"/>
                </a:solidFill>
                <a:latin typeface="Verdana"/>
                <a:ea typeface="Verdana"/>
                <a:cs typeface="Verdana"/>
                <a:sym typeface="Verdana"/>
              </a:defRPr>
            </a:lvl1pPr>
            <a:lvl2pPr marL="914400" marR="0" lvl="1" indent="-320040" algn="l" rtl="0">
              <a:spcBef>
                <a:spcPts val="1800"/>
              </a:spcBef>
              <a:spcAft>
                <a:spcPts val="0"/>
              </a:spcAft>
              <a:buClr>
                <a:schemeClr val="dk2"/>
              </a:buClr>
              <a:buSzPts val="1440"/>
              <a:buFont typeface="Verdana"/>
              <a:buChar char="•"/>
              <a:defRPr sz="1800" b="0" i="0" u="none" strike="noStrike" cap="none">
                <a:solidFill>
                  <a:schemeClr val="dk2"/>
                </a:solidFill>
                <a:latin typeface="Verdana"/>
                <a:ea typeface="Verdana"/>
                <a:cs typeface="Verdana"/>
                <a:sym typeface="Verdana"/>
              </a:defRPr>
            </a:lvl2pPr>
            <a:lvl3pPr marL="1371600" marR="0" lvl="2" indent="-342900" algn="l" rtl="0">
              <a:spcBef>
                <a:spcPts val="450"/>
              </a:spcBef>
              <a:spcAft>
                <a:spcPts val="0"/>
              </a:spcAft>
              <a:buClr>
                <a:schemeClr val="dk2"/>
              </a:buClr>
              <a:buSzPts val="1800"/>
              <a:buFont typeface="Verdana"/>
              <a:buChar char="–"/>
              <a:defRPr sz="1800" b="0" i="0" u="none" strike="noStrike" cap="none">
                <a:solidFill>
                  <a:schemeClr val="dk2"/>
                </a:solidFill>
                <a:latin typeface="Verdana"/>
                <a:ea typeface="Verdana"/>
                <a:cs typeface="Verdana"/>
                <a:sym typeface="Verdana"/>
              </a:defRPr>
            </a:lvl3pPr>
            <a:lvl4pPr marL="1828800" marR="0" lvl="3" indent="-320039" algn="l" rtl="0">
              <a:spcBef>
                <a:spcPts val="450"/>
              </a:spcBef>
              <a:spcAft>
                <a:spcPts val="0"/>
              </a:spcAft>
              <a:buClr>
                <a:schemeClr val="dk2"/>
              </a:buClr>
              <a:buSzPts val="1440"/>
              <a:buFont typeface="Verdana"/>
              <a:buChar char="•"/>
              <a:defRPr sz="1800" b="0" i="0" u="none" strike="noStrike" cap="none">
                <a:solidFill>
                  <a:schemeClr val="dk2"/>
                </a:solidFill>
                <a:latin typeface="Verdana"/>
                <a:ea typeface="Verdana"/>
                <a:cs typeface="Verdana"/>
                <a:sym typeface="Verdana"/>
              </a:defRPr>
            </a:lvl4pPr>
            <a:lvl5pPr marL="2286000" marR="0" lvl="4" indent="-342900" algn="l" rtl="0">
              <a:spcBef>
                <a:spcPts val="450"/>
              </a:spcBef>
              <a:spcAft>
                <a:spcPts val="0"/>
              </a:spcAft>
              <a:buClr>
                <a:schemeClr val="dk2"/>
              </a:buClr>
              <a:buSzPts val="1800"/>
              <a:buFont typeface="Verdana"/>
              <a:buChar char="–"/>
              <a:defRPr sz="1800" b="0" i="0" u="none" strike="noStrike" cap="none">
                <a:solidFill>
                  <a:schemeClr val="dk2"/>
                </a:solidFill>
                <a:latin typeface="Verdana"/>
                <a:ea typeface="Verdana"/>
                <a:cs typeface="Verdana"/>
                <a:sym typeface="Verdana"/>
              </a:defRPr>
            </a:lvl5pPr>
            <a:lvl6pPr marL="2743200" marR="0" lvl="5" indent="-342900"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6pPr>
            <a:lvl7pPr marL="3200400" marR="0" lvl="6" indent="-342900"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7pPr>
            <a:lvl8pPr marL="3657600" marR="0" lvl="7" indent="-342900"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8pPr>
            <a:lvl9pPr marL="4114800" marR="0" lvl="8" indent="-342900"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8"/>
        <p:cNvGrpSpPr/>
        <p:nvPr/>
      </p:nvGrpSpPr>
      <p:grpSpPr>
        <a:xfrm>
          <a:off x="0" y="0"/>
          <a:ext cx="0" cy="0"/>
          <a:chOff x="0" y="0"/>
          <a:chExt cx="0" cy="0"/>
        </a:xfrm>
      </p:grpSpPr>
      <p:sp>
        <p:nvSpPr>
          <p:cNvPr id="19" name="Google Shape;19;p3"/>
          <p:cNvSpPr txBox="1">
            <a:spLocks noGrp="1"/>
          </p:cNvSpPr>
          <p:nvPr>
            <p:ph type="title"/>
          </p:nvPr>
        </p:nvSpPr>
        <p:spPr>
          <a:xfrm>
            <a:off x="328612" y="328612"/>
            <a:ext cx="8374062" cy="84455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2600" b="1" i="0" u="none" strike="noStrike" cap="none">
                <a:solidFill>
                  <a:schemeClr val="accent1"/>
                </a:solidFill>
                <a:latin typeface="Verdana"/>
                <a:ea typeface="Verdana"/>
                <a:cs typeface="Verdana"/>
                <a:sym typeface="Verdana"/>
              </a:defRPr>
            </a:lvl1pPr>
            <a:lvl2pPr marR="0" lvl="1"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2pPr>
            <a:lvl3pPr marR="0" lvl="2"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3pPr>
            <a:lvl4pPr marR="0" lvl="3"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4pPr>
            <a:lvl5pPr marR="0" lvl="4"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5pPr>
            <a:lvl6pPr marR="0" lvl="5"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6pPr>
            <a:lvl7pPr marR="0" lvl="6"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7pPr>
            <a:lvl8pPr marR="0" lvl="7"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8pPr>
            <a:lvl9pPr marR="0" lvl="8" algn="l" rtl="0">
              <a:spcBef>
                <a:spcPts val="0"/>
              </a:spcBef>
              <a:spcAft>
                <a:spcPts val="0"/>
              </a:spcAft>
              <a:buSzPts val="1400"/>
              <a:buNone/>
              <a:defRPr sz="2600" b="1" i="0" u="none" strike="noStrike" cap="none">
                <a:solidFill>
                  <a:schemeClr val="folHlink"/>
                </a:solidFill>
                <a:latin typeface="Verdana"/>
                <a:ea typeface="Verdana"/>
                <a:cs typeface="Verdana"/>
                <a:sym typeface="Verdana"/>
              </a:defRPr>
            </a:lvl9pPr>
          </a:lstStyle>
          <a:p>
            <a:endParaRPr/>
          </a:p>
        </p:txBody>
      </p:sp>
      <p:sp>
        <p:nvSpPr>
          <p:cNvPr id="20" name="Google Shape;20;p3"/>
          <p:cNvSpPr txBox="1">
            <a:spLocks noGrp="1"/>
          </p:cNvSpPr>
          <p:nvPr>
            <p:ph type="body" idx="1"/>
          </p:nvPr>
        </p:nvSpPr>
        <p:spPr>
          <a:xfrm>
            <a:off x="354012" y="1739900"/>
            <a:ext cx="8339137" cy="43751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900"/>
              </a:spcBef>
              <a:spcAft>
                <a:spcPts val="0"/>
              </a:spcAft>
              <a:buSzPts val="1400"/>
              <a:buNone/>
              <a:defRPr sz="1800" b="0" i="0" u="none" strike="noStrike" cap="none">
                <a:solidFill>
                  <a:schemeClr val="dk2"/>
                </a:solidFill>
                <a:latin typeface="Verdana"/>
                <a:ea typeface="Verdana"/>
                <a:cs typeface="Verdana"/>
                <a:sym typeface="Verdana"/>
              </a:defRPr>
            </a:lvl1pPr>
            <a:lvl2pPr marL="914400" marR="0" lvl="1" indent="-320040" algn="l" rtl="0">
              <a:spcBef>
                <a:spcPts val="1800"/>
              </a:spcBef>
              <a:spcAft>
                <a:spcPts val="0"/>
              </a:spcAft>
              <a:buClr>
                <a:schemeClr val="dk2"/>
              </a:buClr>
              <a:buSzPts val="1440"/>
              <a:buFont typeface="Verdana"/>
              <a:buChar char="•"/>
              <a:defRPr sz="1800" b="0" i="0" u="none" strike="noStrike" cap="none">
                <a:solidFill>
                  <a:schemeClr val="dk2"/>
                </a:solidFill>
                <a:latin typeface="Verdana"/>
                <a:ea typeface="Verdana"/>
                <a:cs typeface="Verdana"/>
                <a:sym typeface="Verdana"/>
              </a:defRPr>
            </a:lvl2pPr>
            <a:lvl3pPr marL="1371600" marR="0" lvl="2" indent="-342900" algn="l" rtl="0">
              <a:spcBef>
                <a:spcPts val="450"/>
              </a:spcBef>
              <a:spcAft>
                <a:spcPts val="0"/>
              </a:spcAft>
              <a:buClr>
                <a:schemeClr val="dk2"/>
              </a:buClr>
              <a:buSzPts val="1800"/>
              <a:buFont typeface="Verdana"/>
              <a:buChar char="–"/>
              <a:defRPr sz="1800" b="0" i="0" u="none" strike="noStrike" cap="none">
                <a:solidFill>
                  <a:schemeClr val="dk2"/>
                </a:solidFill>
                <a:latin typeface="Verdana"/>
                <a:ea typeface="Verdana"/>
                <a:cs typeface="Verdana"/>
                <a:sym typeface="Verdana"/>
              </a:defRPr>
            </a:lvl3pPr>
            <a:lvl4pPr marL="1828800" marR="0" lvl="3" indent="-320039" algn="l" rtl="0">
              <a:spcBef>
                <a:spcPts val="450"/>
              </a:spcBef>
              <a:spcAft>
                <a:spcPts val="0"/>
              </a:spcAft>
              <a:buClr>
                <a:schemeClr val="dk2"/>
              </a:buClr>
              <a:buSzPts val="1440"/>
              <a:buFont typeface="Verdana"/>
              <a:buChar char="•"/>
              <a:defRPr sz="1800" b="0" i="0" u="none" strike="noStrike" cap="none">
                <a:solidFill>
                  <a:schemeClr val="dk2"/>
                </a:solidFill>
                <a:latin typeface="Verdana"/>
                <a:ea typeface="Verdana"/>
                <a:cs typeface="Verdana"/>
                <a:sym typeface="Verdana"/>
              </a:defRPr>
            </a:lvl4pPr>
            <a:lvl5pPr marL="2286000" marR="0" lvl="4" indent="-342900" algn="l" rtl="0">
              <a:spcBef>
                <a:spcPts val="450"/>
              </a:spcBef>
              <a:spcAft>
                <a:spcPts val="0"/>
              </a:spcAft>
              <a:buClr>
                <a:schemeClr val="dk2"/>
              </a:buClr>
              <a:buSzPts val="1800"/>
              <a:buFont typeface="Verdana"/>
              <a:buChar char="–"/>
              <a:defRPr sz="1800" b="0" i="0" u="none" strike="noStrike" cap="none">
                <a:solidFill>
                  <a:schemeClr val="dk2"/>
                </a:solidFill>
                <a:latin typeface="Verdana"/>
                <a:ea typeface="Verdana"/>
                <a:cs typeface="Verdana"/>
                <a:sym typeface="Verdana"/>
              </a:defRPr>
            </a:lvl5pPr>
            <a:lvl6pPr marL="2743200" marR="0" lvl="5" indent="-342900"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6pPr>
            <a:lvl7pPr marL="3200400" marR="0" lvl="6" indent="-342900"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7pPr>
            <a:lvl8pPr marL="3657600" marR="0" lvl="7" indent="-342900"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8pPr>
            <a:lvl9pPr marL="4114800" marR="0" lvl="8" indent="-342900" algn="l" rtl="0">
              <a:spcBef>
                <a:spcPts val="450"/>
              </a:spcBef>
              <a:spcAft>
                <a:spcPts val="0"/>
              </a:spcAft>
              <a:buClr>
                <a:schemeClr val="lt2"/>
              </a:buClr>
              <a:buSzPts val="1800"/>
              <a:buFont typeface="Verdana"/>
              <a:buChar char="–"/>
              <a:defRPr sz="1800" b="0" i="0" u="none" strike="noStrike" cap="none">
                <a:solidFill>
                  <a:schemeClr val="lt2"/>
                </a:solidFill>
                <a:latin typeface="Verdana"/>
                <a:ea typeface="Verdana"/>
                <a:cs typeface="Verdana"/>
                <a:sym typeface="Verdana"/>
              </a:defRPr>
            </a:lvl9pPr>
          </a:lstStyle>
          <a:p>
            <a:endParaRPr/>
          </a:p>
        </p:txBody>
      </p:sp>
      <p:sp>
        <p:nvSpPr>
          <p:cNvPr id="21" name="Google Shape;21;p3"/>
          <p:cNvSpPr txBox="1">
            <a:spLocks noGrp="1"/>
          </p:cNvSpPr>
          <p:nvPr>
            <p:ph type="sldNum" idx="12"/>
          </p:nvPr>
        </p:nvSpPr>
        <p:spPr>
          <a:xfrm>
            <a:off x="350837" y="6356350"/>
            <a:ext cx="409575" cy="217487"/>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1pPr>
            <a:lvl2pPr marL="0" marR="0" lvl="1"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2pPr>
            <a:lvl3pPr marL="0" marR="0" lvl="2"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3pPr>
            <a:lvl4pPr marL="0" marR="0" lvl="3"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4pPr>
            <a:lvl5pPr marL="0" marR="0" lvl="4"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5pPr>
            <a:lvl6pPr marL="0" marR="0" lvl="5"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6pPr>
            <a:lvl7pPr marL="0" marR="0" lvl="6"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7pPr>
            <a:lvl8pPr marL="0" marR="0" lvl="7"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8pPr>
            <a:lvl9pPr marL="0" marR="0" lvl="8" indent="0" algn="l" rtl="0">
              <a:lnSpc>
                <a:spcPct val="100000"/>
              </a:lnSpc>
              <a:spcBef>
                <a:spcPts val="0"/>
              </a:spcBef>
              <a:spcAft>
                <a:spcPts val="0"/>
              </a:spcAft>
              <a:buClr>
                <a:schemeClr val="lt1"/>
              </a:buClr>
              <a:buSzPts val="800"/>
              <a:buFont typeface="Verdana"/>
              <a:buNone/>
              <a:defRPr sz="800" b="0" i="0" u="none" strike="noStrike" cap="none">
                <a:solidFill>
                  <a:schemeClr val="lt1"/>
                </a:solidFill>
                <a:latin typeface="Verdana"/>
                <a:ea typeface="Verdana"/>
                <a:cs typeface="Verdana"/>
                <a:sym typeface="Verdana"/>
              </a:defRPr>
            </a:lvl9pPr>
          </a:lstStyle>
          <a:p>
            <a:pPr marL="0" lvl="0" indent="0" algn="l"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
        <p:nvSpPr>
          <p:cNvPr id="22" name="Google Shape;22;p3"/>
          <p:cNvSpPr txBox="1">
            <a:spLocks noGrp="1"/>
          </p:cNvSpPr>
          <p:nvPr>
            <p:ph type="ftr" idx="11"/>
          </p:nvPr>
        </p:nvSpPr>
        <p:spPr>
          <a:xfrm>
            <a:off x="568325" y="6356350"/>
            <a:ext cx="8137525" cy="28733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800" b="0" i="0" u="none" strike="noStrike" cap="none">
                <a:solidFill>
                  <a:schemeClr val="lt1"/>
                </a:solidFill>
                <a:latin typeface="Verdana"/>
                <a:ea typeface="Verdana"/>
                <a:cs typeface="Verdana"/>
                <a:sym typeface="Verdana"/>
              </a:defRPr>
            </a:lvl1pPr>
            <a:lvl2pPr marR="0" lvl="1" algn="l" rtl="0">
              <a:lnSpc>
                <a:spcPct val="100000"/>
              </a:lnSpc>
              <a:spcBef>
                <a:spcPts val="0"/>
              </a:spcBef>
              <a:spcAft>
                <a:spcPts val="0"/>
              </a:spcAft>
              <a:buSzPts val="1400"/>
              <a:buNone/>
              <a:defRPr sz="2400" b="0" i="0"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2400" b="0" i="0"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2400" b="0" i="0"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2400" b="0" i="0"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2400" b="0" i="0"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2400" b="0" i="0"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2400" b="0" i="0"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2400" b="0" i="0" u="none" strike="noStrike" cap="none">
                <a:solidFill>
                  <a:schemeClr val="dk1"/>
                </a:solidFill>
                <a:latin typeface="Verdana"/>
                <a:ea typeface="Verdana"/>
                <a:cs typeface="Verdana"/>
                <a:sym typeface="Verdana"/>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ustomXml" Target="../ink/ink3.xml"/><Relationship Id="rId5" Type="http://schemas.openxmlformats.org/officeDocument/2006/relationships/customXml" Target="../ink/ink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epa.gov/pesticide-registration/list-n-disinfectants-use-against-sars-cov-2"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5"/>
          <p:cNvSpPr txBox="1">
            <a:spLocks noGrp="1"/>
          </p:cNvSpPr>
          <p:nvPr>
            <p:ph type="ctrTitle"/>
          </p:nvPr>
        </p:nvSpPr>
        <p:spPr>
          <a:xfrm>
            <a:off x="295275" y="2252649"/>
            <a:ext cx="8697900" cy="2287355"/>
          </a:xfrm>
          <a:prstGeom prst="rect">
            <a:avLst/>
          </a:prstGeom>
          <a:noFill/>
          <a:ln>
            <a:noFill/>
          </a:ln>
        </p:spPr>
        <p:txBody>
          <a:bodyPr spcFirstLastPara="1" wrap="square" lIns="91425" tIns="45700" rIns="91425" bIns="45700" anchor="t" anchorCtr="0">
            <a:noAutofit/>
          </a:bodyPr>
          <a:lstStyle/>
          <a:p>
            <a:pPr marL="0" marR="0" lvl="0" indent="0" algn="l" rtl="0">
              <a:lnSpc>
                <a:spcPct val="80000"/>
              </a:lnSpc>
              <a:spcBef>
                <a:spcPts val="0"/>
              </a:spcBef>
              <a:spcAft>
                <a:spcPts val="0"/>
              </a:spcAft>
              <a:buClr>
                <a:schemeClr val="accent1"/>
              </a:buClr>
              <a:buSzPts val="6400"/>
              <a:buFont typeface="Verdana"/>
              <a:buNone/>
            </a:pPr>
            <a:r>
              <a:rPr lang="en-US" sz="3600" dirty="0"/>
              <a:t>TENNESSEE ALLIANCE OF YMCAS</a:t>
            </a:r>
            <a:br>
              <a:rPr lang="en-US" sz="4800" dirty="0"/>
            </a:br>
            <a:br>
              <a:rPr lang="en-US" sz="2800" dirty="0"/>
            </a:br>
            <a:r>
              <a:rPr lang="en-US" sz="2800" dirty="0"/>
              <a:t>COVID-19 </a:t>
            </a:r>
            <a:endParaRPr sz="2800" dirty="0"/>
          </a:p>
          <a:p>
            <a:pPr marL="0" marR="0" lvl="0" indent="0" algn="l" rtl="0">
              <a:lnSpc>
                <a:spcPct val="80000"/>
              </a:lnSpc>
              <a:spcBef>
                <a:spcPts val="0"/>
              </a:spcBef>
              <a:spcAft>
                <a:spcPts val="0"/>
              </a:spcAft>
              <a:buClr>
                <a:schemeClr val="accent1"/>
              </a:buClr>
              <a:buSzPts val="6400"/>
              <a:buFont typeface="Verdana"/>
              <a:buNone/>
            </a:pPr>
            <a:r>
              <a:rPr lang="en-US" sz="2800" dirty="0"/>
              <a:t>EMERGENCY CHILDCARE</a:t>
            </a:r>
            <a:endParaRPr sz="2800" dirty="0"/>
          </a:p>
          <a:p>
            <a:pPr marL="0" marR="0" lvl="0" indent="0" algn="l" rtl="0">
              <a:lnSpc>
                <a:spcPct val="80000"/>
              </a:lnSpc>
              <a:spcBef>
                <a:spcPts val="0"/>
              </a:spcBef>
              <a:spcAft>
                <a:spcPts val="0"/>
              </a:spcAft>
              <a:buClr>
                <a:schemeClr val="accent1"/>
              </a:buClr>
              <a:buSzPts val="6400"/>
              <a:buFont typeface="Verdana"/>
              <a:buNone/>
            </a:pPr>
            <a:r>
              <a:rPr lang="en-US" sz="2800" dirty="0"/>
              <a:t>GUIDELINES</a:t>
            </a:r>
            <a:br>
              <a:rPr lang="en-US" sz="2800" dirty="0"/>
            </a:br>
            <a:endParaRPr sz="2800" dirty="0"/>
          </a:p>
        </p:txBody>
      </p:sp>
      <p:sp>
        <p:nvSpPr>
          <p:cNvPr id="33" name="Google Shape;33;p5"/>
          <p:cNvSpPr txBox="1">
            <a:spLocks noGrp="1"/>
          </p:cNvSpPr>
          <p:nvPr>
            <p:ph type="subTitle" idx="1"/>
          </p:nvPr>
        </p:nvSpPr>
        <p:spPr>
          <a:xfrm>
            <a:off x="295275" y="4540005"/>
            <a:ext cx="4572000" cy="6591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2"/>
              </a:buClr>
              <a:buSzPts val="1200"/>
              <a:buFont typeface="Verdana"/>
              <a:buNone/>
            </a:pPr>
            <a:r>
              <a:rPr lang="en-US" dirty="0"/>
              <a:t>Updated 5/7/2020 for YMCA of East TN </a:t>
            </a:r>
            <a:r>
              <a:rPr lang="en-US"/>
              <a:t>local version</a:t>
            </a:r>
          </a:p>
          <a:p>
            <a:pPr marL="0" marR="0" lvl="0" indent="0" algn="l" rtl="0">
              <a:lnSpc>
                <a:spcPct val="100000"/>
              </a:lnSpc>
              <a:spcBef>
                <a:spcPts val="0"/>
              </a:spcBef>
              <a:spcAft>
                <a:spcPts val="0"/>
              </a:spcAft>
              <a:buClr>
                <a:schemeClr val="dk2"/>
              </a:buClr>
              <a:buSzPts val="1200"/>
              <a:buFont typeface="Verdana"/>
              <a:buNone/>
            </a:pPr>
            <a:endParaRPr dirty="0"/>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A4F6726D-7368-A24B-9DF6-524A9FB65011}"/>
                  </a:ext>
                </a:extLst>
              </p14:cNvPr>
              <p14:cNvContentPartPr/>
              <p14:nvPr/>
            </p14:nvContentPartPr>
            <p14:xfrm>
              <a:off x="-1230030" y="1545930"/>
              <a:ext cx="360" cy="360"/>
            </p14:xfrm>
          </p:contentPart>
        </mc:Choice>
        <mc:Fallback xmlns="">
          <p:pic>
            <p:nvPicPr>
              <p:cNvPr id="2" name="Ink 1">
                <a:extLst>
                  <a:ext uri="{FF2B5EF4-FFF2-40B4-BE49-F238E27FC236}">
                    <a16:creationId xmlns:a16="http://schemas.microsoft.com/office/drawing/2014/main" id="{A4F6726D-7368-A24B-9DF6-524A9FB65011}"/>
                  </a:ext>
                </a:extLst>
              </p:cNvPr>
              <p:cNvPicPr/>
              <p:nvPr/>
            </p:nvPicPr>
            <p:blipFill>
              <a:blip r:embed="rId4"/>
              <a:stretch>
                <a:fillRect/>
              </a:stretch>
            </p:blipFill>
            <p:spPr>
              <a:xfrm>
                <a:off x="-1234350" y="1541610"/>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Ink 2">
                <a:extLst>
                  <a:ext uri="{FF2B5EF4-FFF2-40B4-BE49-F238E27FC236}">
                    <a16:creationId xmlns:a16="http://schemas.microsoft.com/office/drawing/2014/main" id="{4402AC5F-5CF7-E745-BBFE-FD1DCE277CD6}"/>
                  </a:ext>
                </a:extLst>
              </p14:cNvPr>
              <p14:cNvContentPartPr/>
              <p14:nvPr/>
            </p14:nvContentPartPr>
            <p14:xfrm>
              <a:off x="-1230030" y="1545930"/>
              <a:ext cx="360" cy="360"/>
            </p14:xfrm>
          </p:contentPart>
        </mc:Choice>
        <mc:Fallback xmlns="">
          <p:pic>
            <p:nvPicPr>
              <p:cNvPr id="3" name="Ink 2">
                <a:extLst>
                  <a:ext uri="{FF2B5EF4-FFF2-40B4-BE49-F238E27FC236}">
                    <a16:creationId xmlns:a16="http://schemas.microsoft.com/office/drawing/2014/main" id="{4402AC5F-5CF7-E745-BBFE-FD1DCE277CD6}"/>
                  </a:ext>
                </a:extLst>
              </p:cNvPr>
              <p:cNvPicPr/>
              <p:nvPr/>
            </p:nvPicPr>
            <p:blipFill>
              <a:blip r:embed="rId4"/>
              <a:stretch>
                <a:fillRect/>
              </a:stretch>
            </p:blipFill>
            <p:spPr>
              <a:xfrm>
                <a:off x="-1234350" y="1541610"/>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489D57A3-B2DD-D348-8C98-EE9EFC660446}"/>
                  </a:ext>
                </a:extLst>
              </p14:cNvPr>
              <p14:cNvContentPartPr/>
              <p14:nvPr/>
            </p14:nvContentPartPr>
            <p14:xfrm>
              <a:off x="-1032390" y="864090"/>
              <a:ext cx="360" cy="360"/>
            </p14:xfrm>
          </p:contentPart>
        </mc:Choice>
        <mc:Fallback xmlns="">
          <p:pic>
            <p:nvPicPr>
              <p:cNvPr id="4" name="Ink 3">
                <a:extLst>
                  <a:ext uri="{FF2B5EF4-FFF2-40B4-BE49-F238E27FC236}">
                    <a16:creationId xmlns:a16="http://schemas.microsoft.com/office/drawing/2014/main" id="{489D57A3-B2DD-D348-8C98-EE9EFC660446}"/>
                  </a:ext>
                </a:extLst>
              </p:cNvPr>
              <p:cNvPicPr/>
              <p:nvPr/>
            </p:nvPicPr>
            <p:blipFill>
              <a:blip r:embed="rId4"/>
              <a:stretch>
                <a:fillRect/>
              </a:stretch>
            </p:blipFill>
            <p:spPr>
              <a:xfrm>
                <a:off x="-1036710" y="859770"/>
                <a:ext cx="9000" cy="9000"/>
              </a:xfrm>
              <a:prstGeom prst="rect">
                <a:avLst/>
              </a:prstGeom>
            </p:spPr>
          </p:pic>
        </mc:Fallback>
      </mc:AlternateContent>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84"/>
        <p:cNvGrpSpPr/>
        <p:nvPr/>
      </p:nvGrpSpPr>
      <p:grpSpPr>
        <a:xfrm>
          <a:off x="0" y="0"/>
          <a:ext cx="0" cy="0"/>
          <a:chOff x="0" y="0"/>
          <a:chExt cx="0" cy="0"/>
        </a:xfrm>
      </p:grpSpPr>
      <p:sp>
        <p:nvSpPr>
          <p:cNvPr id="85" name="Google Shape;85;p12"/>
          <p:cNvSpPr txBox="1">
            <a:spLocks noGrp="1"/>
          </p:cNvSpPr>
          <p:nvPr>
            <p:ph type="title"/>
          </p:nvPr>
        </p:nvSpPr>
        <p:spPr>
          <a:xfrm>
            <a:off x="388640" y="320065"/>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solidFill>
                  <a:schemeClr val="accent1"/>
                </a:solidFill>
              </a:rPr>
              <a:t>ISOLATION</a:t>
            </a:r>
            <a:endParaRPr>
              <a:solidFill>
                <a:schemeClr val="accent1"/>
              </a:solidFill>
            </a:endParaRPr>
          </a:p>
        </p:txBody>
      </p:sp>
      <p:sp>
        <p:nvSpPr>
          <p:cNvPr id="86" name="Google Shape;86;p12"/>
          <p:cNvSpPr txBox="1">
            <a:spLocks noGrp="1"/>
          </p:cNvSpPr>
          <p:nvPr>
            <p:ph type="body" idx="1"/>
          </p:nvPr>
        </p:nvSpPr>
        <p:spPr>
          <a:xfrm>
            <a:off x="333838" y="1378050"/>
            <a:ext cx="8339100" cy="5090844"/>
          </a:xfrm>
          <a:prstGeom prst="rect">
            <a:avLst/>
          </a:prstGeom>
        </p:spPr>
        <p:txBody>
          <a:bodyPr spcFirstLastPara="1" wrap="square" lIns="91425" tIns="45700" rIns="91425" bIns="45700" anchor="t" anchorCtr="0">
            <a:noAutofit/>
          </a:bodyPr>
          <a:lstStyle/>
          <a:p>
            <a:pPr marL="0" lvl="0" indent="0" algn="l" rtl="0">
              <a:spcBef>
                <a:spcPts val="528"/>
              </a:spcBef>
              <a:spcAft>
                <a:spcPts val="0"/>
              </a:spcAft>
              <a:buNone/>
            </a:pPr>
            <a:r>
              <a:rPr lang="en-US" sz="2000" b="0" dirty="0">
                <a:solidFill>
                  <a:schemeClr val="accent1"/>
                </a:solidFill>
              </a:rPr>
              <a:t>If a child develops symptoms of a fever of 100.4 while in the program, the following will take place:</a:t>
            </a:r>
            <a:endParaRPr sz="2000" b="0" dirty="0">
              <a:solidFill>
                <a:schemeClr val="accent1"/>
              </a:solidFill>
            </a:endParaRPr>
          </a:p>
          <a:p>
            <a:pPr marL="0" lvl="0" indent="0" algn="l" rtl="0">
              <a:spcBef>
                <a:spcPts val="528"/>
              </a:spcBef>
              <a:spcAft>
                <a:spcPts val="0"/>
              </a:spcAft>
              <a:buNone/>
            </a:pPr>
            <a:endParaRPr sz="2000" b="0" dirty="0">
              <a:solidFill>
                <a:schemeClr val="accent1"/>
              </a:solidFill>
            </a:endParaRPr>
          </a:p>
          <a:p>
            <a:pPr marL="0" lvl="0" indent="0" algn="l" rtl="0">
              <a:spcBef>
                <a:spcPts val="0"/>
              </a:spcBef>
              <a:spcAft>
                <a:spcPts val="0"/>
              </a:spcAft>
              <a:buNone/>
            </a:pPr>
            <a:r>
              <a:rPr lang="en-US" sz="2000" b="0" dirty="0">
                <a:solidFill>
                  <a:schemeClr val="accent1"/>
                </a:solidFill>
              </a:rPr>
              <a:t>-</a:t>
            </a:r>
            <a:r>
              <a:rPr lang="en-US" sz="1600" b="0" dirty="0">
                <a:solidFill>
                  <a:schemeClr val="accent1"/>
                </a:solidFill>
              </a:rPr>
              <a:t>Child will be isolated immediately away from other children and staff.</a:t>
            </a:r>
            <a:endParaRPr sz="1600" b="0" dirty="0">
              <a:solidFill>
                <a:schemeClr val="accent1"/>
              </a:solidFill>
            </a:endParaRPr>
          </a:p>
          <a:p>
            <a:pPr marL="0" lvl="0" indent="0" algn="l" rtl="0">
              <a:spcBef>
                <a:spcPts val="0"/>
              </a:spcBef>
              <a:spcAft>
                <a:spcPts val="0"/>
              </a:spcAft>
              <a:buNone/>
            </a:pPr>
            <a:endParaRPr sz="1600" b="0" dirty="0">
              <a:solidFill>
                <a:schemeClr val="accent1"/>
              </a:solidFill>
            </a:endParaRPr>
          </a:p>
          <a:p>
            <a:pPr marL="0" lvl="0" indent="0" algn="l" rtl="0">
              <a:spcBef>
                <a:spcPts val="0"/>
              </a:spcBef>
              <a:spcAft>
                <a:spcPts val="0"/>
              </a:spcAft>
              <a:buClr>
                <a:schemeClr val="dk1"/>
              </a:buClr>
              <a:buSzPts val="1100"/>
              <a:buFont typeface="Arial"/>
              <a:buNone/>
            </a:pPr>
            <a:r>
              <a:rPr lang="en-US" sz="1600" b="0" dirty="0">
                <a:solidFill>
                  <a:schemeClr val="accent1"/>
                </a:solidFill>
              </a:rPr>
              <a:t>-Parent will be called to be picked up immediately.</a:t>
            </a:r>
            <a:endParaRPr sz="1600" b="0" dirty="0">
              <a:solidFill>
                <a:schemeClr val="accent1"/>
              </a:solidFill>
            </a:endParaRPr>
          </a:p>
          <a:p>
            <a:pPr marL="0" lvl="0" indent="0" algn="l" rtl="0">
              <a:spcBef>
                <a:spcPts val="0"/>
              </a:spcBef>
              <a:spcAft>
                <a:spcPts val="0"/>
              </a:spcAft>
              <a:buClr>
                <a:schemeClr val="dk1"/>
              </a:buClr>
              <a:buSzPts val="1100"/>
              <a:buFont typeface="Arial"/>
              <a:buNone/>
            </a:pPr>
            <a:endParaRPr sz="1600" b="0" dirty="0">
              <a:solidFill>
                <a:schemeClr val="accent1"/>
              </a:solidFill>
            </a:endParaRPr>
          </a:p>
          <a:p>
            <a:pPr marL="0" lvl="0" indent="0" algn="l" rtl="0">
              <a:spcBef>
                <a:spcPts val="0"/>
              </a:spcBef>
              <a:spcAft>
                <a:spcPts val="0"/>
              </a:spcAft>
              <a:buClr>
                <a:schemeClr val="dk1"/>
              </a:buClr>
              <a:buSzPts val="1100"/>
              <a:buFont typeface="Arial"/>
              <a:buNone/>
            </a:pPr>
            <a:r>
              <a:rPr lang="en-US" sz="1600" b="0" dirty="0">
                <a:solidFill>
                  <a:schemeClr val="accent1"/>
                </a:solidFill>
              </a:rPr>
              <a:t>-Notify VP of Child Care Services immediately who will then notify Branch Director where appropriate.</a:t>
            </a:r>
            <a:endParaRPr sz="1600" b="0" dirty="0">
              <a:solidFill>
                <a:schemeClr val="accent1"/>
              </a:solidFill>
            </a:endParaRPr>
          </a:p>
          <a:p>
            <a:pPr marL="0" lvl="0" indent="0" algn="l" rtl="0">
              <a:spcBef>
                <a:spcPts val="0"/>
              </a:spcBef>
              <a:spcAft>
                <a:spcPts val="0"/>
              </a:spcAft>
              <a:buNone/>
            </a:pPr>
            <a:br>
              <a:rPr lang="en-US" sz="1600" b="0" dirty="0">
                <a:solidFill>
                  <a:schemeClr val="accent1"/>
                </a:solidFill>
              </a:rPr>
            </a:br>
            <a:r>
              <a:rPr lang="en-US" sz="1600" b="0" dirty="0">
                <a:solidFill>
                  <a:schemeClr val="accent1"/>
                </a:solidFill>
              </a:rPr>
              <a:t>-Cleaning guidelines will be followed immediately in the area the child was.</a:t>
            </a:r>
          </a:p>
          <a:p>
            <a:pPr marL="0" lvl="0" indent="0" algn="l" rtl="0">
              <a:spcBef>
                <a:spcPts val="0"/>
              </a:spcBef>
              <a:spcAft>
                <a:spcPts val="0"/>
              </a:spcAft>
              <a:buNone/>
            </a:pPr>
            <a:endParaRPr lang="en-US" sz="1600" b="0" dirty="0">
              <a:solidFill>
                <a:schemeClr val="accent1"/>
              </a:solidFill>
            </a:endParaRPr>
          </a:p>
          <a:p>
            <a:pPr marL="0" lvl="0" indent="0" algn="l" rtl="0">
              <a:spcBef>
                <a:spcPts val="0"/>
              </a:spcBef>
              <a:spcAft>
                <a:spcPts val="0"/>
              </a:spcAft>
              <a:buNone/>
            </a:pPr>
            <a:r>
              <a:rPr lang="en-US" sz="1600" b="0" dirty="0">
                <a:solidFill>
                  <a:schemeClr val="accent1"/>
                </a:solidFill>
              </a:rPr>
              <a:t>-Staff will need to ensure that we have all the names of the children and staff present to report possible exposure. Parent will be asked to communicate back symptom progression and if a diagnosis of a mandated reporting illness is confirmed.  If necessary site director will conduct follow up call(s).</a:t>
            </a:r>
            <a:endParaRPr sz="1600" b="0" dirty="0">
              <a:solidFill>
                <a:schemeClr val="accent1"/>
              </a:solidFill>
            </a:endParaRPr>
          </a:p>
          <a:p>
            <a:pPr marL="0" lvl="0" indent="0" algn="l" rtl="0">
              <a:spcBef>
                <a:spcPts val="528"/>
              </a:spcBef>
              <a:spcAft>
                <a:spcPts val="0"/>
              </a:spcAft>
              <a:buNone/>
            </a:pPr>
            <a:r>
              <a:rPr lang="en-US" b="0" dirty="0">
                <a:solidFill>
                  <a:schemeClr val="accent1"/>
                </a:solidFill>
              </a:rPr>
              <a:t>-</a:t>
            </a:r>
            <a:r>
              <a:rPr lang="en-US" sz="1600" b="0" dirty="0">
                <a:solidFill>
                  <a:schemeClr val="accent1"/>
                </a:solidFill>
              </a:rPr>
              <a:t>Child cannot return until 72 hours fever free without medication and/or without symptoms whichever is longer.</a:t>
            </a:r>
            <a:endParaRPr b="0" dirty="0">
              <a:solidFill>
                <a:schemeClr val="accent1"/>
              </a:solidFill>
            </a:endParaRPr>
          </a:p>
          <a:p>
            <a:pPr marL="0" lvl="0" indent="0" algn="l" rtl="0">
              <a:spcBef>
                <a:spcPts val="528"/>
              </a:spcBef>
              <a:spcAft>
                <a:spcPts val="0"/>
              </a:spcAft>
              <a:buNone/>
            </a:pPr>
            <a:endParaRPr b="0" dirty="0">
              <a:solidFill>
                <a:schemeClr val="accent1"/>
              </a:solidFill>
            </a:endParaRPr>
          </a:p>
        </p:txBody>
      </p:sp>
      <p:sp>
        <p:nvSpPr>
          <p:cNvPr id="87" name="Google Shape;87;p12"/>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800"/>
              <a:buFont typeface="Verdana"/>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92"/>
        <p:cNvGrpSpPr/>
        <p:nvPr/>
      </p:nvGrpSpPr>
      <p:grpSpPr>
        <a:xfrm>
          <a:off x="0" y="0"/>
          <a:ext cx="0" cy="0"/>
          <a:chOff x="0" y="0"/>
          <a:chExt cx="0" cy="0"/>
        </a:xfrm>
      </p:grpSpPr>
      <p:sp>
        <p:nvSpPr>
          <p:cNvPr id="93" name="Google Shape;93;p13"/>
          <p:cNvSpPr txBox="1">
            <a:spLocks noGrp="1"/>
          </p:cNvSpPr>
          <p:nvPr>
            <p:ph type="title"/>
          </p:nvPr>
        </p:nvSpPr>
        <p:spPr>
          <a:xfrm>
            <a:off x="388640" y="320065"/>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solidFill>
                  <a:schemeClr val="accent1"/>
                </a:solidFill>
              </a:rPr>
              <a:t>MEALS</a:t>
            </a:r>
            <a:endParaRPr>
              <a:solidFill>
                <a:schemeClr val="accent1"/>
              </a:solidFill>
            </a:endParaRPr>
          </a:p>
        </p:txBody>
      </p:sp>
      <p:sp>
        <p:nvSpPr>
          <p:cNvPr id="94" name="Google Shape;94;p13"/>
          <p:cNvSpPr txBox="1">
            <a:spLocks noGrp="1"/>
          </p:cNvSpPr>
          <p:nvPr>
            <p:ph type="body" idx="1"/>
          </p:nvPr>
        </p:nvSpPr>
        <p:spPr>
          <a:xfrm>
            <a:off x="333838" y="979215"/>
            <a:ext cx="8339100" cy="5703687"/>
          </a:xfrm>
          <a:prstGeom prst="rect">
            <a:avLst/>
          </a:prstGeom>
        </p:spPr>
        <p:txBody>
          <a:bodyPr spcFirstLastPara="1" wrap="square" lIns="91425" tIns="45700" rIns="91425" bIns="45700" anchor="t" anchorCtr="0">
            <a:noAutofit/>
          </a:bodyPr>
          <a:lstStyle/>
          <a:p>
            <a:pPr marL="457200" lvl="0" indent="-457200" algn="l" rtl="0">
              <a:lnSpc>
                <a:spcPct val="115000"/>
              </a:lnSpc>
              <a:spcBef>
                <a:spcPts val="0"/>
              </a:spcBef>
              <a:spcAft>
                <a:spcPts val="0"/>
              </a:spcAft>
              <a:buClr>
                <a:schemeClr val="dk1"/>
              </a:buClr>
              <a:buSzPts val="1100"/>
              <a:buFont typeface="Arial"/>
              <a:buNone/>
            </a:pPr>
            <a:r>
              <a:rPr lang="en-US" sz="1800" dirty="0">
                <a:solidFill>
                  <a:schemeClr val="accent1"/>
                </a:solidFill>
                <a:highlight>
                  <a:srgbClr val="FFFFFF"/>
                </a:highlight>
              </a:rPr>
              <a:t>Meal Preparation:</a:t>
            </a:r>
          </a:p>
          <a:p>
            <a:pPr marL="457200" lvl="0" indent="-457200" algn="l" rtl="0">
              <a:lnSpc>
                <a:spcPct val="115000"/>
              </a:lnSpc>
              <a:spcBef>
                <a:spcPts val="0"/>
              </a:spcBef>
              <a:spcAft>
                <a:spcPts val="0"/>
              </a:spcAft>
              <a:buClr>
                <a:schemeClr val="dk1"/>
              </a:buClr>
              <a:buSzPts val="1100"/>
              <a:buFont typeface="Arial"/>
              <a:buNone/>
            </a:pPr>
            <a:endParaRPr sz="1800" dirty="0">
              <a:solidFill>
                <a:schemeClr val="accent1"/>
              </a:solidFill>
              <a:highlight>
                <a:srgbClr val="FFFFFF"/>
              </a:highlight>
            </a:endParaRPr>
          </a:p>
          <a:p>
            <a:pPr marL="914400" lvl="0" indent="-342900" algn="l" rtl="0">
              <a:lnSpc>
                <a:spcPct val="107916"/>
              </a:lnSpc>
              <a:spcBef>
                <a:spcPts val="0"/>
              </a:spcBef>
              <a:spcAft>
                <a:spcPts val="0"/>
              </a:spcAft>
              <a:buClr>
                <a:schemeClr val="accent1"/>
              </a:buClr>
              <a:buSzPts val="1800"/>
              <a:buFont typeface="Verdana"/>
              <a:buChar char="●"/>
            </a:pPr>
            <a:r>
              <a:rPr lang="en-US" sz="1600" b="0" dirty="0">
                <a:solidFill>
                  <a:schemeClr val="accent1"/>
                </a:solidFill>
                <a:highlight>
                  <a:srgbClr val="FFFFFF"/>
                </a:highlight>
              </a:rPr>
              <a:t>All surfaces will be cleaned and disinfected at the beginning of each shift and before meal preparation and feedings using CDC and EPA approved products. More frequently as needed (i.e. at each schedule transition)</a:t>
            </a:r>
            <a:endParaRPr sz="1600" b="0" dirty="0">
              <a:solidFill>
                <a:schemeClr val="accent1"/>
              </a:solidFill>
              <a:highlight>
                <a:srgbClr val="FFFFFF"/>
              </a:highlight>
            </a:endParaRPr>
          </a:p>
          <a:p>
            <a:pPr marL="457200" lvl="0" indent="0" algn="l" rtl="0">
              <a:lnSpc>
                <a:spcPct val="107916"/>
              </a:lnSpc>
              <a:spcBef>
                <a:spcPts val="0"/>
              </a:spcBef>
              <a:spcAft>
                <a:spcPts val="0"/>
              </a:spcAft>
              <a:buNone/>
            </a:pPr>
            <a:endParaRPr sz="1600" b="0" dirty="0">
              <a:solidFill>
                <a:schemeClr val="accent1"/>
              </a:solidFill>
              <a:highlight>
                <a:srgbClr val="FFFFFF"/>
              </a:highlight>
            </a:endParaRPr>
          </a:p>
          <a:p>
            <a:pPr marL="914400" lvl="0" indent="-342900" algn="l" rtl="0">
              <a:lnSpc>
                <a:spcPct val="107916"/>
              </a:lnSpc>
              <a:spcBef>
                <a:spcPts val="0"/>
              </a:spcBef>
              <a:spcAft>
                <a:spcPts val="0"/>
              </a:spcAft>
              <a:buClr>
                <a:schemeClr val="accent1"/>
              </a:buClr>
              <a:buSzPts val="1800"/>
              <a:buFont typeface="Verdana"/>
              <a:buChar char="●"/>
            </a:pPr>
            <a:r>
              <a:rPr lang="en-US" sz="1600" b="0" dirty="0">
                <a:solidFill>
                  <a:schemeClr val="accent1"/>
                </a:solidFill>
                <a:highlight>
                  <a:srgbClr val="FFFFFF"/>
                </a:highlight>
              </a:rPr>
              <a:t>All staff will wash hands before and after meal preparation, feeding, and toileting/diapering and at least 1x per hour and as needed to prevent disease transmission (i.e. coughing, sneezing, etc.)</a:t>
            </a:r>
          </a:p>
          <a:p>
            <a:pPr marL="914400" lvl="0" indent="-342900" algn="l" rtl="0">
              <a:lnSpc>
                <a:spcPct val="107916"/>
              </a:lnSpc>
              <a:spcBef>
                <a:spcPts val="0"/>
              </a:spcBef>
              <a:spcAft>
                <a:spcPts val="0"/>
              </a:spcAft>
              <a:buClr>
                <a:schemeClr val="accent1"/>
              </a:buClr>
              <a:buSzPts val="1800"/>
              <a:buFont typeface="Verdana"/>
              <a:buChar char="●"/>
            </a:pPr>
            <a:endParaRPr lang="en-US" sz="1600" b="0" dirty="0">
              <a:solidFill>
                <a:schemeClr val="accent1"/>
              </a:solidFill>
              <a:highlight>
                <a:srgbClr val="FFFFFF"/>
              </a:highlight>
            </a:endParaRPr>
          </a:p>
          <a:p>
            <a:pPr marL="914400" lvl="0" indent="-342900" algn="l" rtl="0">
              <a:lnSpc>
                <a:spcPct val="107916"/>
              </a:lnSpc>
              <a:spcBef>
                <a:spcPts val="0"/>
              </a:spcBef>
              <a:spcAft>
                <a:spcPts val="0"/>
              </a:spcAft>
              <a:buClr>
                <a:schemeClr val="accent1"/>
              </a:buClr>
              <a:buSzPts val="1800"/>
              <a:buFont typeface="Verdana"/>
              <a:buChar char="●"/>
            </a:pPr>
            <a:r>
              <a:rPr lang="en-US" sz="1600" b="0" dirty="0">
                <a:solidFill>
                  <a:schemeClr val="accent1"/>
                </a:solidFill>
                <a:highlight>
                  <a:srgbClr val="FFFFFF"/>
                </a:highlight>
              </a:rPr>
              <a:t>Staff will monitor and enforce handwashing for all children and will provide set handwashing breaks into the schedule not to exceed once per hour.  Handwashing will also be utilized after sneezing, coughing, etc.</a:t>
            </a:r>
            <a:endParaRPr sz="1600" b="0" dirty="0">
              <a:solidFill>
                <a:schemeClr val="accent1"/>
              </a:solidFill>
              <a:highlight>
                <a:srgbClr val="FFFFFF"/>
              </a:highlight>
            </a:endParaRPr>
          </a:p>
          <a:p>
            <a:pPr marL="457200" lvl="0" indent="0" algn="l" rtl="0">
              <a:lnSpc>
                <a:spcPct val="107916"/>
              </a:lnSpc>
              <a:spcBef>
                <a:spcPts val="0"/>
              </a:spcBef>
              <a:spcAft>
                <a:spcPts val="0"/>
              </a:spcAft>
              <a:buNone/>
            </a:pPr>
            <a:endParaRPr sz="1600" b="0" dirty="0">
              <a:solidFill>
                <a:schemeClr val="accent1"/>
              </a:solidFill>
              <a:highlight>
                <a:srgbClr val="FFFFFF"/>
              </a:highlight>
            </a:endParaRPr>
          </a:p>
          <a:p>
            <a:pPr marL="914400" lvl="0" indent="-342900" algn="l" rtl="0">
              <a:lnSpc>
                <a:spcPct val="107916"/>
              </a:lnSpc>
              <a:spcBef>
                <a:spcPts val="0"/>
              </a:spcBef>
              <a:spcAft>
                <a:spcPts val="0"/>
              </a:spcAft>
              <a:buClr>
                <a:schemeClr val="accent1"/>
              </a:buClr>
              <a:buSzPts val="1800"/>
              <a:buFont typeface="Verdana"/>
              <a:buChar char="●"/>
            </a:pPr>
            <a:r>
              <a:rPr lang="en-US" sz="1600" b="0" dirty="0">
                <a:solidFill>
                  <a:schemeClr val="accent1"/>
                </a:solidFill>
                <a:highlight>
                  <a:srgbClr val="FFFFFF"/>
                </a:highlight>
              </a:rPr>
              <a:t>Staff and children will not eat at the same time to allow staff to adequately clean hands and disinfect surfaces between meals.</a:t>
            </a:r>
          </a:p>
          <a:p>
            <a:pPr marL="914400" lvl="0" indent="-342900" algn="l" rtl="0">
              <a:lnSpc>
                <a:spcPct val="107916"/>
              </a:lnSpc>
              <a:spcBef>
                <a:spcPts val="0"/>
              </a:spcBef>
              <a:spcAft>
                <a:spcPts val="0"/>
              </a:spcAft>
              <a:buClr>
                <a:schemeClr val="accent1"/>
              </a:buClr>
              <a:buSzPts val="1800"/>
              <a:buFont typeface="Verdana"/>
              <a:buChar char="●"/>
            </a:pPr>
            <a:endParaRPr lang="en-US" sz="1600" b="0" dirty="0">
              <a:solidFill>
                <a:schemeClr val="accent1"/>
              </a:solidFill>
              <a:highlight>
                <a:srgbClr val="FFFFFF"/>
              </a:highlight>
            </a:endParaRPr>
          </a:p>
          <a:p>
            <a:pPr marL="914400" lvl="0" indent="-342900" algn="l" rtl="0">
              <a:lnSpc>
                <a:spcPct val="107916"/>
              </a:lnSpc>
              <a:spcBef>
                <a:spcPts val="0"/>
              </a:spcBef>
              <a:spcAft>
                <a:spcPts val="0"/>
              </a:spcAft>
              <a:buClr>
                <a:schemeClr val="accent1"/>
              </a:buClr>
              <a:buSzPts val="1800"/>
              <a:buFont typeface="Verdana"/>
              <a:buChar char="●"/>
            </a:pPr>
            <a:r>
              <a:rPr lang="en-US" sz="1600" b="0" dirty="0">
                <a:solidFill>
                  <a:schemeClr val="accent1"/>
                </a:solidFill>
                <a:highlight>
                  <a:srgbClr val="FFFFFF"/>
                </a:highlight>
              </a:rPr>
              <a:t>Children will be seated at the ends of each 6 foot table or at increments of 6 foot when individualized tables are not available.</a:t>
            </a:r>
            <a:endParaRPr sz="1600" dirty="0">
              <a:solidFill>
                <a:schemeClr val="accent1"/>
              </a:solidFill>
              <a:highlight>
                <a:srgbClr val="FFFFFF"/>
              </a:highlight>
            </a:endParaRPr>
          </a:p>
          <a:p>
            <a:pPr marL="0" lvl="0" indent="0" algn="l" rtl="0">
              <a:spcBef>
                <a:spcPts val="800"/>
              </a:spcBef>
              <a:spcAft>
                <a:spcPts val="0"/>
              </a:spcAft>
              <a:buNone/>
            </a:pPr>
            <a:endParaRPr b="0" dirty="0">
              <a:solidFill>
                <a:schemeClr val="accent1"/>
              </a:solidFill>
            </a:endParaRPr>
          </a:p>
        </p:txBody>
      </p:sp>
      <p:sp>
        <p:nvSpPr>
          <p:cNvPr id="95" name="Google Shape;95;p13"/>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92"/>
        <p:cNvGrpSpPr/>
        <p:nvPr/>
      </p:nvGrpSpPr>
      <p:grpSpPr>
        <a:xfrm>
          <a:off x="0" y="0"/>
          <a:ext cx="0" cy="0"/>
          <a:chOff x="0" y="0"/>
          <a:chExt cx="0" cy="0"/>
        </a:xfrm>
      </p:grpSpPr>
      <p:sp>
        <p:nvSpPr>
          <p:cNvPr id="93" name="Google Shape;93;p13"/>
          <p:cNvSpPr txBox="1">
            <a:spLocks noGrp="1"/>
          </p:cNvSpPr>
          <p:nvPr>
            <p:ph type="title"/>
          </p:nvPr>
        </p:nvSpPr>
        <p:spPr>
          <a:xfrm>
            <a:off x="388640" y="320065"/>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solidFill>
                  <a:schemeClr val="accent1"/>
                </a:solidFill>
              </a:rPr>
              <a:t>MEALS</a:t>
            </a:r>
            <a:endParaRPr>
              <a:solidFill>
                <a:schemeClr val="accent1"/>
              </a:solidFill>
            </a:endParaRPr>
          </a:p>
        </p:txBody>
      </p:sp>
      <p:sp>
        <p:nvSpPr>
          <p:cNvPr id="94" name="Google Shape;94;p13"/>
          <p:cNvSpPr txBox="1">
            <a:spLocks noGrp="1"/>
          </p:cNvSpPr>
          <p:nvPr>
            <p:ph type="body" idx="1"/>
          </p:nvPr>
        </p:nvSpPr>
        <p:spPr>
          <a:xfrm>
            <a:off x="333838" y="979215"/>
            <a:ext cx="8339100" cy="5703687"/>
          </a:xfrm>
          <a:prstGeom prst="rect">
            <a:avLst/>
          </a:prstGeom>
        </p:spPr>
        <p:txBody>
          <a:bodyPr spcFirstLastPara="1" wrap="square" lIns="91425" tIns="45700" rIns="91425" bIns="45700" anchor="t" anchorCtr="0">
            <a:noAutofit/>
          </a:bodyPr>
          <a:lstStyle/>
          <a:p>
            <a:pPr marL="457200" lvl="0" indent="-457200" algn="l" rtl="0">
              <a:lnSpc>
                <a:spcPct val="115000"/>
              </a:lnSpc>
              <a:spcBef>
                <a:spcPts val="0"/>
              </a:spcBef>
              <a:spcAft>
                <a:spcPts val="0"/>
              </a:spcAft>
              <a:buClr>
                <a:schemeClr val="dk1"/>
              </a:buClr>
              <a:buSzPts val="1100"/>
              <a:buFont typeface="Arial"/>
              <a:buNone/>
            </a:pPr>
            <a:r>
              <a:rPr lang="en-US" sz="1800" dirty="0">
                <a:solidFill>
                  <a:schemeClr val="accent1"/>
                </a:solidFill>
                <a:highlight>
                  <a:srgbClr val="FFFFFF"/>
                </a:highlight>
              </a:rPr>
              <a:t>Other Meal &amp; Snack considerations:</a:t>
            </a:r>
          </a:p>
          <a:p>
            <a:pPr marL="457200" lvl="0" indent="-457200" algn="l" rtl="0">
              <a:lnSpc>
                <a:spcPct val="115000"/>
              </a:lnSpc>
              <a:spcBef>
                <a:spcPts val="0"/>
              </a:spcBef>
              <a:spcAft>
                <a:spcPts val="0"/>
              </a:spcAft>
              <a:buClr>
                <a:schemeClr val="dk1"/>
              </a:buClr>
              <a:buSzPts val="1100"/>
              <a:buFont typeface="Arial"/>
              <a:buNone/>
            </a:pPr>
            <a:endParaRPr sz="1800" dirty="0">
              <a:solidFill>
                <a:schemeClr val="accent1"/>
              </a:solidFill>
              <a:highlight>
                <a:srgbClr val="FFFFFF"/>
              </a:highlight>
            </a:endParaRPr>
          </a:p>
          <a:p>
            <a:pPr marL="914400" lvl="0" indent="-342900" algn="l" rtl="0">
              <a:lnSpc>
                <a:spcPct val="107916"/>
              </a:lnSpc>
              <a:spcBef>
                <a:spcPts val="0"/>
              </a:spcBef>
              <a:spcAft>
                <a:spcPts val="0"/>
              </a:spcAft>
              <a:buClr>
                <a:schemeClr val="accent1"/>
              </a:buClr>
              <a:buSzPts val="1800"/>
              <a:buFont typeface="Verdana"/>
              <a:buChar char="●"/>
            </a:pPr>
            <a:r>
              <a:rPr lang="en-US" sz="1600" b="0" dirty="0">
                <a:solidFill>
                  <a:schemeClr val="accent1"/>
                </a:solidFill>
                <a:highlight>
                  <a:srgbClr val="FFFFFF"/>
                </a:highlight>
              </a:rPr>
              <a:t>If students bring their lunch, consider use of disposable bags and containers.</a:t>
            </a:r>
            <a:endParaRPr sz="1600" b="0" dirty="0">
              <a:solidFill>
                <a:schemeClr val="accent1"/>
              </a:solidFill>
              <a:highlight>
                <a:srgbClr val="FFFFFF"/>
              </a:highlight>
            </a:endParaRPr>
          </a:p>
          <a:p>
            <a:pPr marL="457200" lvl="0" indent="0" algn="l" rtl="0">
              <a:lnSpc>
                <a:spcPct val="107916"/>
              </a:lnSpc>
              <a:spcBef>
                <a:spcPts val="0"/>
              </a:spcBef>
              <a:spcAft>
                <a:spcPts val="0"/>
              </a:spcAft>
              <a:buNone/>
            </a:pPr>
            <a:endParaRPr sz="1600" b="0" dirty="0">
              <a:solidFill>
                <a:schemeClr val="accent1"/>
              </a:solidFill>
              <a:highlight>
                <a:srgbClr val="FFFFFF"/>
              </a:highlight>
            </a:endParaRPr>
          </a:p>
          <a:p>
            <a:pPr marL="914400" lvl="0" indent="-342900" algn="l" rtl="0">
              <a:lnSpc>
                <a:spcPct val="107916"/>
              </a:lnSpc>
              <a:spcBef>
                <a:spcPts val="0"/>
              </a:spcBef>
              <a:spcAft>
                <a:spcPts val="0"/>
              </a:spcAft>
              <a:buClr>
                <a:schemeClr val="accent1"/>
              </a:buClr>
              <a:buSzPts val="1800"/>
              <a:buFont typeface="Verdana"/>
              <a:buChar char="●"/>
            </a:pPr>
            <a:r>
              <a:rPr lang="en-US" sz="1600" b="0" dirty="0">
                <a:solidFill>
                  <a:schemeClr val="accent1"/>
                </a:solidFill>
                <a:highlight>
                  <a:srgbClr val="FFFFFF"/>
                </a:highlight>
              </a:rPr>
              <a:t>Pre-packaged foods rather than family style serving.</a:t>
            </a:r>
          </a:p>
          <a:p>
            <a:pPr marL="914400" lvl="0" indent="-342900" algn="l" rtl="0">
              <a:lnSpc>
                <a:spcPct val="107916"/>
              </a:lnSpc>
              <a:spcBef>
                <a:spcPts val="0"/>
              </a:spcBef>
              <a:spcAft>
                <a:spcPts val="0"/>
              </a:spcAft>
              <a:buClr>
                <a:schemeClr val="accent1"/>
              </a:buClr>
              <a:buSzPts val="1800"/>
              <a:buFont typeface="Verdana"/>
              <a:buChar char="●"/>
            </a:pPr>
            <a:endParaRPr lang="en-US" sz="1600" b="0" dirty="0">
              <a:solidFill>
                <a:schemeClr val="accent1"/>
              </a:solidFill>
              <a:highlight>
                <a:srgbClr val="FFFFFF"/>
              </a:highlight>
            </a:endParaRPr>
          </a:p>
          <a:p>
            <a:pPr marL="914400" lvl="0" indent="-342900" algn="l" rtl="0">
              <a:lnSpc>
                <a:spcPct val="107916"/>
              </a:lnSpc>
              <a:spcBef>
                <a:spcPts val="0"/>
              </a:spcBef>
              <a:spcAft>
                <a:spcPts val="0"/>
              </a:spcAft>
              <a:buClr>
                <a:schemeClr val="accent1"/>
              </a:buClr>
              <a:buSzPts val="1800"/>
              <a:buFont typeface="Verdana"/>
              <a:buChar char="●"/>
            </a:pPr>
            <a:r>
              <a:rPr lang="en-US" sz="1600" b="0" dirty="0">
                <a:solidFill>
                  <a:schemeClr val="accent1"/>
                </a:solidFill>
                <a:highlight>
                  <a:srgbClr val="FFFFFF"/>
                </a:highlight>
              </a:rPr>
              <a:t>Water bottles vs water fountains.  If filling stations aren’t available consider using water coolers for refills.</a:t>
            </a:r>
            <a:endParaRPr sz="1600" b="0" dirty="0">
              <a:solidFill>
                <a:schemeClr val="accent1"/>
              </a:solidFill>
              <a:highlight>
                <a:srgbClr val="FFFFFF"/>
              </a:highlight>
            </a:endParaRPr>
          </a:p>
          <a:p>
            <a:pPr marL="457200" lvl="0" indent="0" algn="l" rtl="0">
              <a:lnSpc>
                <a:spcPct val="107916"/>
              </a:lnSpc>
              <a:spcBef>
                <a:spcPts val="0"/>
              </a:spcBef>
              <a:spcAft>
                <a:spcPts val="0"/>
              </a:spcAft>
              <a:buNone/>
            </a:pPr>
            <a:endParaRPr sz="1600" b="0" dirty="0">
              <a:solidFill>
                <a:schemeClr val="accent1"/>
              </a:solidFill>
              <a:highlight>
                <a:srgbClr val="FFFFFF"/>
              </a:highlight>
            </a:endParaRPr>
          </a:p>
          <a:p>
            <a:pPr marL="914400" lvl="0" indent="-342900" algn="l" rtl="0">
              <a:lnSpc>
                <a:spcPct val="107916"/>
              </a:lnSpc>
              <a:spcBef>
                <a:spcPts val="0"/>
              </a:spcBef>
              <a:spcAft>
                <a:spcPts val="0"/>
              </a:spcAft>
              <a:buClr>
                <a:schemeClr val="accent1"/>
              </a:buClr>
              <a:buSzPts val="1800"/>
              <a:buFont typeface="Verdana"/>
              <a:buChar char="●"/>
            </a:pPr>
            <a:r>
              <a:rPr lang="en-US" sz="1600" b="0" dirty="0">
                <a:solidFill>
                  <a:schemeClr val="accent1"/>
                </a:solidFill>
                <a:highlight>
                  <a:srgbClr val="FFFFFF"/>
                </a:highlight>
              </a:rPr>
              <a:t>Parents either wash bottles daily or staff wash them if left at center</a:t>
            </a:r>
          </a:p>
          <a:p>
            <a:pPr marL="914400" lvl="0" indent="-342900" algn="l" rtl="0">
              <a:lnSpc>
                <a:spcPct val="107916"/>
              </a:lnSpc>
              <a:spcBef>
                <a:spcPts val="0"/>
              </a:spcBef>
              <a:spcAft>
                <a:spcPts val="0"/>
              </a:spcAft>
              <a:buClr>
                <a:schemeClr val="accent1"/>
              </a:buClr>
              <a:buSzPts val="1800"/>
              <a:buFont typeface="Verdana"/>
              <a:buChar char="●"/>
            </a:pPr>
            <a:endParaRPr lang="en-US" sz="1600" b="0" dirty="0">
              <a:solidFill>
                <a:schemeClr val="accent1"/>
              </a:solidFill>
              <a:highlight>
                <a:srgbClr val="FFFFFF"/>
              </a:highlight>
            </a:endParaRPr>
          </a:p>
          <a:p>
            <a:pPr marL="0" lvl="0" indent="0" algn="l" rtl="0">
              <a:spcBef>
                <a:spcPts val="800"/>
              </a:spcBef>
              <a:spcAft>
                <a:spcPts val="0"/>
              </a:spcAft>
              <a:buNone/>
            </a:pPr>
            <a:endParaRPr b="0" dirty="0">
              <a:solidFill>
                <a:schemeClr val="accent1"/>
              </a:solidFill>
            </a:endParaRPr>
          </a:p>
        </p:txBody>
      </p:sp>
      <p:sp>
        <p:nvSpPr>
          <p:cNvPr id="95" name="Google Shape;95;p13"/>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3967769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00"/>
        <p:cNvGrpSpPr/>
        <p:nvPr/>
      </p:nvGrpSpPr>
      <p:grpSpPr>
        <a:xfrm>
          <a:off x="0" y="0"/>
          <a:ext cx="0" cy="0"/>
          <a:chOff x="0" y="0"/>
          <a:chExt cx="0" cy="0"/>
        </a:xfrm>
      </p:grpSpPr>
      <p:sp>
        <p:nvSpPr>
          <p:cNvPr id="101" name="Google Shape;101;p14"/>
          <p:cNvSpPr txBox="1">
            <a:spLocks noGrp="1"/>
          </p:cNvSpPr>
          <p:nvPr>
            <p:ph type="title"/>
          </p:nvPr>
        </p:nvSpPr>
        <p:spPr>
          <a:xfrm>
            <a:off x="320040" y="320040"/>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solidFill>
                  <a:schemeClr val="accent1"/>
                </a:solidFill>
              </a:rPr>
              <a:t>ROLE of BRANCH/SUPPORT STAFF</a:t>
            </a:r>
            <a:endParaRPr dirty="0">
              <a:solidFill>
                <a:schemeClr val="accent1"/>
              </a:solidFill>
            </a:endParaRPr>
          </a:p>
        </p:txBody>
      </p:sp>
      <p:sp>
        <p:nvSpPr>
          <p:cNvPr id="102" name="Google Shape;102;p14"/>
          <p:cNvSpPr txBox="1">
            <a:spLocks noGrp="1"/>
          </p:cNvSpPr>
          <p:nvPr>
            <p:ph type="body" idx="1"/>
          </p:nvPr>
        </p:nvSpPr>
        <p:spPr>
          <a:xfrm>
            <a:off x="320040" y="1161240"/>
            <a:ext cx="8339100" cy="5195110"/>
          </a:xfrm>
          <a:prstGeom prst="rect">
            <a:avLst/>
          </a:prstGeom>
        </p:spPr>
        <p:txBody>
          <a:bodyPr spcFirstLastPara="1" wrap="square" lIns="91425" tIns="45700" rIns="91425" bIns="45700" anchor="t" anchorCtr="0">
            <a:noAutofit/>
          </a:bodyPr>
          <a:lstStyle/>
          <a:p>
            <a:pPr marL="0" lvl="0" indent="0" algn="l" rtl="0">
              <a:spcBef>
                <a:spcPts val="528"/>
              </a:spcBef>
              <a:spcAft>
                <a:spcPts val="0"/>
              </a:spcAft>
              <a:buNone/>
            </a:pPr>
            <a:r>
              <a:rPr lang="en-US" dirty="0">
                <a:solidFill>
                  <a:schemeClr val="accent1"/>
                </a:solidFill>
              </a:rPr>
              <a:t>Branch staff will serve in the following capacities:</a:t>
            </a:r>
            <a:endParaRPr dirty="0">
              <a:solidFill>
                <a:schemeClr val="accent1"/>
              </a:solidFill>
            </a:endParaRPr>
          </a:p>
          <a:p>
            <a:pPr marL="0" lvl="0" indent="0" algn="l" rtl="0">
              <a:spcBef>
                <a:spcPts val="528"/>
              </a:spcBef>
              <a:spcAft>
                <a:spcPts val="0"/>
              </a:spcAft>
              <a:buNone/>
            </a:pPr>
            <a:endParaRPr dirty="0">
              <a:solidFill>
                <a:schemeClr val="accent1"/>
              </a:solidFill>
            </a:endParaRPr>
          </a:p>
          <a:p>
            <a:pPr marL="285750" lvl="0" indent="-285750" algn="l" rtl="0">
              <a:spcBef>
                <a:spcPts val="528"/>
              </a:spcBef>
              <a:spcAft>
                <a:spcPts val="0"/>
              </a:spcAft>
              <a:buFont typeface="Arial" panose="020B0604020202020204" pitchFamily="34" charset="0"/>
              <a:buChar char="•"/>
            </a:pPr>
            <a:r>
              <a:rPr lang="en-US" sz="1600" b="0" dirty="0">
                <a:solidFill>
                  <a:schemeClr val="accent1"/>
                </a:solidFill>
              </a:rPr>
              <a:t>Directing parents to check-in/car line area when needed.</a:t>
            </a:r>
          </a:p>
          <a:p>
            <a:pPr marL="0" lvl="0" indent="0" algn="l" rtl="0">
              <a:spcBef>
                <a:spcPts val="528"/>
              </a:spcBef>
              <a:spcAft>
                <a:spcPts val="0"/>
              </a:spcAft>
              <a:buNone/>
            </a:pPr>
            <a:endParaRPr lang="en-US" sz="1600" b="0" dirty="0">
              <a:solidFill>
                <a:schemeClr val="accent1"/>
              </a:solidFill>
            </a:endParaRPr>
          </a:p>
          <a:p>
            <a:pPr marL="285750" lvl="0" indent="-285750" algn="l" rtl="0">
              <a:spcBef>
                <a:spcPts val="528"/>
              </a:spcBef>
              <a:spcAft>
                <a:spcPts val="0"/>
              </a:spcAft>
              <a:buFont typeface="Arial" panose="020B0604020202020204" pitchFamily="34" charset="0"/>
              <a:buChar char="•"/>
            </a:pPr>
            <a:r>
              <a:rPr lang="en-US" sz="1600" b="0" dirty="0">
                <a:solidFill>
                  <a:schemeClr val="accent1"/>
                </a:solidFill>
              </a:rPr>
              <a:t>Ensuring members do not enter into designated childcare areas when children are present.</a:t>
            </a:r>
            <a:endParaRPr sz="1600" b="0" dirty="0">
              <a:solidFill>
                <a:schemeClr val="accent1"/>
              </a:solidFill>
            </a:endParaRPr>
          </a:p>
          <a:p>
            <a:pPr marL="0" lvl="0" indent="0" algn="l" rtl="0">
              <a:spcBef>
                <a:spcPts val="528"/>
              </a:spcBef>
              <a:spcAft>
                <a:spcPts val="0"/>
              </a:spcAft>
              <a:buNone/>
            </a:pPr>
            <a:endParaRPr sz="1600" b="0" dirty="0">
              <a:solidFill>
                <a:schemeClr val="accent1"/>
              </a:solidFill>
            </a:endParaRPr>
          </a:p>
          <a:p>
            <a:pPr marL="285750" lvl="0" indent="-285750" algn="l" rtl="0">
              <a:spcBef>
                <a:spcPts val="528"/>
              </a:spcBef>
              <a:spcAft>
                <a:spcPts val="0"/>
              </a:spcAft>
              <a:buFont typeface="Arial" panose="020B0604020202020204" pitchFamily="34" charset="0"/>
              <a:buChar char="•"/>
            </a:pPr>
            <a:r>
              <a:rPr lang="en-US" sz="1600" b="0" dirty="0">
                <a:solidFill>
                  <a:schemeClr val="accent1"/>
                </a:solidFill>
              </a:rPr>
              <a:t>Assist with supervising children as needed (help maintain ratio; bathroom/meal breaks for staff when approved child care staff are present)</a:t>
            </a:r>
            <a:endParaRPr sz="1600" b="0" dirty="0">
              <a:solidFill>
                <a:schemeClr val="accent1"/>
              </a:solidFill>
            </a:endParaRPr>
          </a:p>
          <a:p>
            <a:pPr marL="0" lvl="0" indent="0" algn="l" rtl="0">
              <a:spcBef>
                <a:spcPts val="528"/>
              </a:spcBef>
              <a:spcAft>
                <a:spcPts val="0"/>
              </a:spcAft>
              <a:buNone/>
            </a:pPr>
            <a:endParaRPr sz="1600" b="0" dirty="0">
              <a:solidFill>
                <a:schemeClr val="accent1"/>
              </a:solidFill>
            </a:endParaRPr>
          </a:p>
          <a:p>
            <a:pPr marL="285750" lvl="0" indent="-285750" algn="l" rtl="0">
              <a:spcBef>
                <a:spcPts val="528"/>
              </a:spcBef>
              <a:spcAft>
                <a:spcPts val="0"/>
              </a:spcAft>
              <a:buFont typeface="Arial" panose="020B0604020202020204" pitchFamily="34" charset="0"/>
              <a:buChar char="•"/>
            </a:pPr>
            <a:r>
              <a:rPr lang="en-US" sz="1600" b="0" dirty="0">
                <a:solidFill>
                  <a:schemeClr val="accent1"/>
                </a:solidFill>
              </a:rPr>
              <a:t>Cleaning of areas after children have left them.  </a:t>
            </a:r>
            <a:endParaRPr sz="1600" b="0" dirty="0">
              <a:solidFill>
                <a:schemeClr val="accent1"/>
              </a:solidFill>
            </a:endParaRPr>
          </a:p>
          <a:p>
            <a:pPr marL="0" lvl="0" indent="0" algn="l" rtl="0">
              <a:spcBef>
                <a:spcPts val="528"/>
              </a:spcBef>
              <a:spcAft>
                <a:spcPts val="0"/>
              </a:spcAft>
              <a:buNone/>
            </a:pPr>
            <a:endParaRPr sz="1600" b="0" dirty="0">
              <a:solidFill>
                <a:schemeClr val="accent1"/>
              </a:solidFill>
            </a:endParaRPr>
          </a:p>
          <a:p>
            <a:pPr marL="285750" lvl="0" indent="-285750" algn="l" rtl="0">
              <a:spcBef>
                <a:spcPts val="528"/>
              </a:spcBef>
              <a:spcAft>
                <a:spcPts val="0"/>
              </a:spcAft>
              <a:buFont typeface="Arial" panose="020B0604020202020204" pitchFamily="34" charset="0"/>
              <a:buChar char="•"/>
            </a:pPr>
            <a:r>
              <a:rPr lang="en-US" sz="1600" b="0" dirty="0">
                <a:solidFill>
                  <a:schemeClr val="accent1"/>
                </a:solidFill>
              </a:rPr>
              <a:t>Cleaning of supplies after use and between transitions.</a:t>
            </a:r>
          </a:p>
          <a:p>
            <a:pPr marL="0" lvl="0" indent="0" algn="l" rtl="0">
              <a:spcBef>
                <a:spcPts val="528"/>
              </a:spcBef>
              <a:spcAft>
                <a:spcPts val="0"/>
              </a:spcAft>
              <a:buNone/>
            </a:pPr>
            <a:endParaRPr lang="en-US" sz="1600" b="0" dirty="0">
              <a:solidFill>
                <a:schemeClr val="accent1"/>
              </a:solidFill>
            </a:endParaRPr>
          </a:p>
          <a:p>
            <a:pPr marL="285750" lvl="0" indent="-285750" algn="l" rtl="0">
              <a:spcBef>
                <a:spcPts val="528"/>
              </a:spcBef>
              <a:spcAft>
                <a:spcPts val="0"/>
              </a:spcAft>
              <a:buFont typeface="Arial" panose="020B0604020202020204" pitchFamily="34" charset="0"/>
              <a:buChar char="•"/>
            </a:pPr>
            <a:r>
              <a:rPr lang="en-US" sz="1600" b="0" dirty="0">
                <a:solidFill>
                  <a:schemeClr val="accent1"/>
                </a:solidFill>
              </a:rPr>
              <a:t>There will be a contracted cleaning service for restrooms and floors upon closure each day.</a:t>
            </a:r>
            <a:endParaRPr sz="1600" b="0" dirty="0">
              <a:solidFill>
                <a:schemeClr val="accent1"/>
              </a:solidFill>
            </a:endParaRPr>
          </a:p>
        </p:txBody>
      </p:sp>
      <p:sp>
        <p:nvSpPr>
          <p:cNvPr id="103" name="Google Shape;103;p14"/>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800"/>
              <a:buFont typeface="Verdana"/>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5"/>
          <p:cNvSpPr txBox="1">
            <a:spLocks noGrp="1"/>
          </p:cNvSpPr>
          <p:nvPr>
            <p:ph type="title"/>
          </p:nvPr>
        </p:nvSpPr>
        <p:spPr>
          <a:xfrm>
            <a:off x="320040" y="320040"/>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2800"/>
              <a:t>HEALTHY ENVIRONMENTS</a:t>
            </a:r>
            <a:endParaRPr sz="2800"/>
          </a:p>
          <a:p>
            <a:pPr marL="0" lvl="0" indent="0" algn="l" rtl="0">
              <a:spcBef>
                <a:spcPts val="0"/>
              </a:spcBef>
              <a:spcAft>
                <a:spcPts val="0"/>
              </a:spcAft>
              <a:buNone/>
            </a:pPr>
            <a:endParaRPr/>
          </a:p>
        </p:txBody>
      </p:sp>
      <p:sp>
        <p:nvSpPr>
          <p:cNvPr id="110" name="Google Shape;110;p15"/>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15"/>
        <p:cNvGrpSpPr/>
        <p:nvPr/>
      </p:nvGrpSpPr>
      <p:grpSpPr>
        <a:xfrm>
          <a:off x="0" y="0"/>
          <a:ext cx="0" cy="0"/>
          <a:chOff x="0" y="0"/>
          <a:chExt cx="0" cy="0"/>
        </a:xfrm>
      </p:grpSpPr>
      <p:sp>
        <p:nvSpPr>
          <p:cNvPr id="116" name="Google Shape;116;p16"/>
          <p:cNvSpPr txBox="1">
            <a:spLocks noGrp="1"/>
          </p:cNvSpPr>
          <p:nvPr>
            <p:ph type="title"/>
          </p:nvPr>
        </p:nvSpPr>
        <p:spPr>
          <a:xfrm>
            <a:off x="320040" y="320040"/>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solidFill>
                  <a:schemeClr val="accent1"/>
                </a:solidFill>
              </a:rPr>
              <a:t>CLEANING GUIDELINES</a:t>
            </a:r>
            <a:endParaRPr>
              <a:solidFill>
                <a:schemeClr val="accent1"/>
              </a:solidFill>
            </a:endParaRPr>
          </a:p>
        </p:txBody>
      </p:sp>
      <p:sp>
        <p:nvSpPr>
          <p:cNvPr id="117" name="Google Shape;117;p16"/>
          <p:cNvSpPr txBox="1">
            <a:spLocks noGrp="1"/>
          </p:cNvSpPr>
          <p:nvPr>
            <p:ph type="body" idx="1"/>
          </p:nvPr>
        </p:nvSpPr>
        <p:spPr>
          <a:xfrm>
            <a:off x="320040" y="988480"/>
            <a:ext cx="8339100" cy="536787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US" sz="1400" dirty="0">
                <a:solidFill>
                  <a:schemeClr val="accent1"/>
                </a:solidFill>
                <a:highlight>
                  <a:srgbClr val="FFFFFF"/>
                </a:highlight>
              </a:rPr>
              <a:t>STAFF SHOULD FOLLOWING THE GUIDELINES BELOW FOR CLEANING:</a:t>
            </a:r>
            <a:endParaRPr sz="1400" dirty="0">
              <a:solidFill>
                <a:schemeClr val="accent1"/>
              </a:solidFill>
              <a:highlight>
                <a:srgbClr val="FFFFFF"/>
              </a:highlight>
            </a:endParaRPr>
          </a:p>
          <a:p>
            <a:pPr marL="457200" lvl="0" indent="-317500" algn="l" rtl="0">
              <a:lnSpc>
                <a:spcPct val="115000"/>
              </a:lnSpc>
              <a:spcBef>
                <a:spcPts val="1200"/>
              </a:spcBef>
              <a:spcAft>
                <a:spcPts val="0"/>
              </a:spcAft>
              <a:buClr>
                <a:schemeClr val="accent1"/>
              </a:buClr>
              <a:buSzPts val="1400"/>
              <a:buFont typeface="Verdana"/>
              <a:buChar char="●"/>
            </a:pPr>
            <a:r>
              <a:rPr lang="en-US" sz="1400" b="0" dirty="0">
                <a:solidFill>
                  <a:schemeClr val="accent1"/>
                </a:solidFill>
                <a:highlight>
                  <a:srgbClr val="FFFFFF"/>
                </a:highlight>
              </a:rPr>
              <a:t>Wear disposable gloves for all tasks in the cleaning process, including handling trash.</a:t>
            </a:r>
            <a:endParaRPr sz="1400" b="0" dirty="0">
              <a:solidFill>
                <a:schemeClr val="accent1"/>
              </a:solidFill>
              <a:highlight>
                <a:srgbClr val="FFFFFF"/>
              </a:highlight>
            </a:endParaRPr>
          </a:p>
          <a:p>
            <a:pPr marL="914400" lvl="1" indent="-317500" algn="l" rtl="0">
              <a:lnSpc>
                <a:spcPct val="115000"/>
              </a:lnSpc>
              <a:spcBef>
                <a:spcPts val="0"/>
              </a:spcBef>
              <a:spcAft>
                <a:spcPts val="0"/>
              </a:spcAft>
              <a:buClr>
                <a:schemeClr val="accent1"/>
              </a:buClr>
              <a:buSzPts val="1400"/>
              <a:buFont typeface="Verdana"/>
              <a:buChar char="○"/>
            </a:pPr>
            <a:r>
              <a:rPr lang="en-US" sz="1400" dirty="0">
                <a:solidFill>
                  <a:schemeClr val="accent1"/>
                </a:solidFill>
                <a:highlight>
                  <a:srgbClr val="FFFFFF"/>
                </a:highlight>
              </a:rPr>
              <a:t>Additional personal protective equipment (PPE) might be required based on the cleaning/disinfectant products being used and whether there is a risk of splash.</a:t>
            </a:r>
            <a:endParaRPr sz="1400" dirty="0">
              <a:solidFill>
                <a:schemeClr val="accent1"/>
              </a:solidFill>
              <a:highlight>
                <a:srgbClr val="FFFFFF"/>
              </a:highlight>
            </a:endParaRPr>
          </a:p>
          <a:p>
            <a:pPr marL="914400" lvl="1" indent="-317500" algn="l" rtl="0">
              <a:lnSpc>
                <a:spcPct val="115000"/>
              </a:lnSpc>
              <a:spcBef>
                <a:spcPts val="0"/>
              </a:spcBef>
              <a:spcAft>
                <a:spcPts val="0"/>
              </a:spcAft>
              <a:buClr>
                <a:schemeClr val="accent1"/>
              </a:buClr>
              <a:buSzPts val="1400"/>
              <a:buFont typeface="Verdana"/>
              <a:buChar char="○"/>
            </a:pPr>
            <a:r>
              <a:rPr lang="en-US" sz="1400" dirty="0">
                <a:solidFill>
                  <a:schemeClr val="accent1"/>
                </a:solidFill>
                <a:highlight>
                  <a:srgbClr val="FFFFFF"/>
                </a:highlight>
              </a:rPr>
              <a:t>Gloves should be removed carefully to avoid contamination of the wearer and the surrounding area.</a:t>
            </a:r>
          </a:p>
          <a:p>
            <a:pPr marL="285750" lvl="0" indent="-285750" algn="l" rtl="0">
              <a:lnSpc>
                <a:spcPct val="130000"/>
              </a:lnSpc>
              <a:spcBef>
                <a:spcPts val="1400"/>
              </a:spcBef>
              <a:spcAft>
                <a:spcPts val="0"/>
              </a:spcAft>
              <a:buFont typeface="Arial" panose="020B0604020202020204" pitchFamily="34" charset="0"/>
              <a:buChar char="•"/>
            </a:pPr>
            <a:r>
              <a:rPr lang="en-US" sz="1400" dirty="0" err="1">
                <a:solidFill>
                  <a:schemeClr val="accent1"/>
                </a:solidFill>
                <a:highlight>
                  <a:srgbClr val="FFFFFF"/>
                </a:highlight>
              </a:rPr>
              <a:t>Ionopure</a:t>
            </a:r>
            <a:r>
              <a:rPr lang="en-US" sz="1400" dirty="0">
                <a:solidFill>
                  <a:schemeClr val="accent1"/>
                </a:solidFill>
                <a:highlight>
                  <a:srgbClr val="FFFFFF"/>
                </a:highlight>
              </a:rPr>
              <a:t> Fogging should be occurring at entry/dismissal point during these times.  It will also be utilized in program areas throughout the day.</a:t>
            </a:r>
          </a:p>
          <a:p>
            <a:pPr marL="0" lvl="0" indent="0" algn="l" rtl="0">
              <a:lnSpc>
                <a:spcPct val="130000"/>
              </a:lnSpc>
              <a:spcBef>
                <a:spcPts val="1400"/>
              </a:spcBef>
              <a:spcAft>
                <a:spcPts val="0"/>
              </a:spcAft>
              <a:buNone/>
            </a:pPr>
            <a:r>
              <a:rPr lang="en-US" sz="1400" dirty="0">
                <a:solidFill>
                  <a:schemeClr val="accent1"/>
                </a:solidFill>
                <a:highlight>
                  <a:srgbClr val="FFFFFF"/>
                </a:highlight>
              </a:rPr>
              <a:t>CLEANING</a:t>
            </a:r>
            <a:endParaRPr sz="1400" dirty="0">
              <a:solidFill>
                <a:schemeClr val="accent1"/>
              </a:solidFill>
              <a:highlight>
                <a:srgbClr val="FFFFFF"/>
              </a:highlight>
            </a:endParaRPr>
          </a:p>
          <a:p>
            <a:pPr marL="457200" lvl="0" indent="-317500" algn="l" rtl="0">
              <a:lnSpc>
                <a:spcPct val="115000"/>
              </a:lnSpc>
              <a:spcBef>
                <a:spcPts val="400"/>
              </a:spcBef>
              <a:spcAft>
                <a:spcPts val="0"/>
              </a:spcAft>
              <a:buClr>
                <a:schemeClr val="accent1"/>
              </a:buClr>
              <a:buSzPts val="1400"/>
              <a:buFont typeface="Verdana"/>
              <a:buChar char="●"/>
            </a:pPr>
            <a:r>
              <a:rPr lang="en-US" sz="1400" b="0" dirty="0">
                <a:solidFill>
                  <a:schemeClr val="accent1"/>
                </a:solidFill>
                <a:highlight>
                  <a:srgbClr val="FFFFFF"/>
                </a:highlight>
              </a:rPr>
              <a:t>Clean surfaces using soap and water. Practice routine cleaning of frequently touched surfaces. Note: Cleaning AND disinfecting is needed due to product build-up/allergies.</a:t>
            </a:r>
            <a:endParaRPr sz="1400" b="0" dirty="0">
              <a:solidFill>
                <a:schemeClr val="accent1"/>
              </a:solidFill>
              <a:highlight>
                <a:srgbClr val="FFFFFF"/>
              </a:highlight>
            </a:endParaRPr>
          </a:p>
          <a:p>
            <a:pPr marL="0" lvl="0" indent="0" algn="l" rtl="0">
              <a:spcBef>
                <a:spcPts val="1200"/>
              </a:spcBef>
              <a:spcAft>
                <a:spcPts val="0"/>
              </a:spcAft>
              <a:buNone/>
            </a:pPr>
            <a:r>
              <a:rPr lang="en-US" sz="1600" dirty="0">
                <a:solidFill>
                  <a:schemeClr val="accent1"/>
                </a:solidFill>
                <a:highlight>
                  <a:srgbClr val="FFFFFF"/>
                </a:highlight>
              </a:rPr>
              <a:t>High touch surfaces include: Tables, doorknobs, light switches, countertops, handles, desks, phones, keyboards, toilets, faucets, sinks, etc. </a:t>
            </a:r>
            <a:endParaRPr sz="1600" dirty="0">
              <a:solidFill>
                <a:schemeClr val="accent1"/>
              </a:solidFill>
              <a:highlight>
                <a:srgbClr val="FFFFFF"/>
              </a:highlight>
            </a:endParaRPr>
          </a:p>
          <a:p>
            <a:pPr marL="0" lvl="0" indent="0" algn="l" rtl="0">
              <a:spcBef>
                <a:spcPts val="0"/>
              </a:spcBef>
              <a:spcAft>
                <a:spcPts val="0"/>
              </a:spcAft>
              <a:buNone/>
            </a:pPr>
            <a:endParaRPr sz="1800" dirty="0">
              <a:solidFill>
                <a:schemeClr val="accent1"/>
              </a:solidFill>
              <a:highlight>
                <a:srgbClr val="FFFFFF"/>
              </a:highlight>
            </a:endParaRPr>
          </a:p>
          <a:p>
            <a:pPr marL="0" lvl="0" indent="0" algn="l" rtl="0">
              <a:spcBef>
                <a:spcPts val="0"/>
              </a:spcBef>
              <a:spcAft>
                <a:spcPts val="0"/>
              </a:spcAft>
              <a:buNone/>
            </a:pPr>
            <a:r>
              <a:rPr lang="en-US" sz="1800" dirty="0">
                <a:solidFill>
                  <a:schemeClr val="accent1"/>
                </a:solidFill>
                <a:highlight>
                  <a:srgbClr val="FFFFFF"/>
                </a:highlight>
              </a:rPr>
              <a:t>THESE AREAS SHOULD BE CLEANED AND DISINFECTED EVERY HOUR BY SITE STAFF/CLEANING CREW</a:t>
            </a:r>
            <a:endParaRPr sz="1800" dirty="0">
              <a:solidFill>
                <a:schemeClr val="accent1"/>
              </a:solidFill>
              <a:highlight>
                <a:srgbClr val="FFFFFF"/>
              </a:highlight>
            </a:endParaRPr>
          </a:p>
          <a:p>
            <a:pPr marL="0" lvl="0" indent="0" algn="l" rtl="0">
              <a:lnSpc>
                <a:spcPct val="115000"/>
              </a:lnSpc>
              <a:spcBef>
                <a:spcPts val="0"/>
              </a:spcBef>
              <a:spcAft>
                <a:spcPts val="0"/>
              </a:spcAft>
              <a:buNone/>
            </a:pPr>
            <a:endParaRPr sz="1400" dirty="0">
              <a:solidFill>
                <a:schemeClr val="accent1"/>
              </a:solidFill>
              <a:highlight>
                <a:srgbClr val="FFFFFF"/>
              </a:highlight>
            </a:endParaRPr>
          </a:p>
          <a:p>
            <a:pPr marL="0" lvl="0" indent="0" algn="l" rtl="0">
              <a:lnSpc>
                <a:spcPct val="115000"/>
              </a:lnSpc>
              <a:spcBef>
                <a:spcPts val="1200"/>
              </a:spcBef>
              <a:spcAft>
                <a:spcPts val="0"/>
              </a:spcAft>
              <a:buNone/>
            </a:pPr>
            <a:endParaRPr sz="1400" dirty="0">
              <a:solidFill>
                <a:schemeClr val="accent1"/>
              </a:solidFill>
              <a:highlight>
                <a:srgbClr val="FFFFFF"/>
              </a:highlight>
            </a:endParaRPr>
          </a:p>
          <a:p>
            <a:pPr marL="0" lvl="0" indent="0" algn="l" rtl="0">
              <a:lnSpc>
                <a:spcPct val="115000"/>
              </a:lnSpc>
              <a:spcBef>
                <a:spcPts val="1200"/>
              </a:spcBef>
              <a:spcAft>
                <a:spcPts val="1200"/>
              </a:spcAft>
              <a:buNone/>
            </a:pPr>
            <a:endParaRPr sz="1400" dirty="0">
              <a:solidFill>
                <a:schemeClr val="accent1"/>
              </a:solidFill>
              <a:highlight>
                <a:srgbClr val="FFFFFF"/>
              </a:highlight>
            </a:endParaRPr>
          </a:p>
        </p:txBody>
      </p:sp>
      <p:sp>
        <p:nvSpPr>
          <p:cNvPr id="118" name="Google Shape;118;p16"/>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23"/>
        <p:cNvGrpSpPr/>
        <p:nvPr/>
      </p:nvGrpSpPr>
      <p:grpSpPr>
        <a:xfrm>
          <a:off x="0" y="0"/>
          <a:ext cx="0" cy="0"/>
          <a:chOff x="0" y="0"/>
          <a:chExt cx="0" cy="0"/>
        </a:xfrm>
      </p:grpSpPr>
      <p:sp>
        <p:nvSpPr>
          <p:cNvPr id="124" name="Google Shape;124;p17"/>
          <p:cNvSpPr txBox="1">
            <a:spLocks noGrp="1"/>
          </p:cNvSpPr>
          <p:nvPr>
            <p:ph type="title"/>
          </p:nvPr>
        </p:nvSpPr>
        <p:spPr>
          <a:xfrm>
            <a:off x="320040" y="320040"/>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solidFill>
                  <a:schemeClr val="accent1"/>
                </a:solidFill>
              </a:rPr>
              <a:t>CLEANING GUIDELINES</a:t>
            </a:r>
            <a:endParaRPr>
              <a:solidFill>
                <a:schemeClr val="accent1"/>
              </a:solidFill>
            </a:endParaRPr>
          </a:p>
        </p:txBody>
      </p:sp>
      <p:sp>
        <p:nvSpPr>
          <p:cNvPr id="125" name="Google Shape;125;p17"/>
          <p:cNvSpPr txBox="1">
            <a:spLocks noGrp="1"/>
          </p:cNvSpPr>
          <p:nvPr>
            <p:ph type="body" idx="1"/>
          </p:nvPr>
        </p:nvSpPr>
        <p:spPr>
          <a:xfrm>
            <a:off x="333838" y="1069100"/>
            <a:ext cx="8339100" cy="5287250"/>
          </a:xfrm>
          <a:prstGeom prst="rect">
            <a:avLst/>
          </a:prstGeom>
        </p:spPr>
        <p:txBody>
          <a:bodyPr spcFirstLastPara="1" wrap="square" lIns="91425" tIns="45700" rIns="91425" bIns="45700" anchor="t" anchorCtr="0">
            <a:noAutofit/>
          </a:bodyPr>
          <a:lstStyle/>
          <a:p>
            <a:pPr marL="0" lvl="0" indent="0" algn="l" rtl="0">
              <a:lnSpc>
                <a:spcPct val="130000"/>
              </a:lnSpc>
              <a:spcBef>
                <a:spcPts val="1400"/>
              </a:spcBef>
              <a:spcAft>
                <a:spcPts val="0"/>
              </a:spcAft>
              <a:buClr>
                <a:schemeClr val="dk1"/>
              </a:buClr>
              <a:buSzPts val="1100"/>
              <a:buFont typeface="Arial"/>
              <a:buNone/>
            </a:pPr>
            <a:r>
              <a:rPr lang="en-US" sz="1400" dirty="0">
                <a:solidFill>
                  <a:schemeClr val="accent1"/>
                </a:solidFill>
                <a:highlight>
                  <a:srgbClr val="FFFFFF"/>
                </a:highlight>
              </a:rPr>
              <a:t>Disinfect after cleaning</a:t>
            </a:r>
            <a:endParaRPr sz="1400" dirty="0">
              <a:solidFill>
                <a:schemeClr val="accent1"/>
              </a:solidFill>
              <a:highlight>
                <a:srgbClr val="FFFFFF"/>
              </a:highlight>
            </a:endParaRPr>
          </a:p>
          <a:p>
            <a:pPr marL="457200" lvl="0" indent="-317500" algn="l" rtl="0">
              <a:lnSpc>
                <a:spcPct val="115000"/>
              </a:lnSpc>
              <a:spcBef>
                <a:spcPts val="400"/>
              </a:spcBef>
              <a:spcAft>
                <a:spcPts val="0"/>
              </a:spcAft>
              <a:buClr>
                <a:schemeClr val="accent1"/>
              </a:buClr>
              <a:buSzPts val="1400"/>
              <a:buFont typeface="Verdana"/>
              <a:buChar char="●"/>
            </a:pPr>
            <a:r>
              <a:rPr lang="en-US" sz="1400" b="0" dirty="0">
                <a:solidFill>
                  <a:schemeClr val="accent1"/>
                </a:solidFill>
                <a:highlight>
                  <a:srgbClr val="FFFFFF"/>
                </a:highlight>
              </a:rPr>
              <a:t>Use diluted household bleach solutions if appropriate for the surface. Check to ensure the product is not past its expiration date. Unexpired household bleach will be effective against coronaviruses when properly diluted.</a:t>
            </a:r>
            <a:br>
              <a:rPr lang="en-US" sz="1400" b="0" dirty="0">
                <a:solidFill>
                  <a:schemeClr val="accent1"/>
                </a:solidFill>
                <a:highlight>
                  <a:srgbClr val="FFFFFF"/>
                </a:highlight>
              </a:rPr>
            </a:br>
            <a:r>
              <a:rPr lang="en-US" sz="1400" b="0" dirty="0">
                <a:solidFill>
                  <a:schemeClr val="accent1"/>
                </a:solidFill>
                <a:highlight>
                  <a:srgbClr val="FFFFFF"/>
                </a:highlight>
              </a:rPr>
              <a:t>Follow manufacturer’s instructions for application and proper ventilation. Never mix household bleach with ammonia or any other cleanser.</a:t>
            </a:r>
            <a:br>
              <a:rPr lang="en-US" sz="1400" b="0" dirty="0">
                <a:solidFill>
                  <a:schemeClr val="accent1"/>
                </a:solidFill>
                <a:highlight>
                  <a:srgbClr val="FFFFFF"/>
                </a:highlight>
              </a:rPr>
            </a:br>
            <a:r>
              <a:rPr lang="en-US" sz="1400" b="0" dirty="0">
                <a:solidFill>
                  <a:schemeClr val="accent1"/>
                </a:solidFill>
                <a:highlight>
                  <a:srgbClr val="FFFFFF"/>
                </a:highlight>
              </a:rPr>
              <a:t>To make a bleach solution, mix:</a:t>
            </a:r>
            <a:endParaRPr sz="1400" b="0" dirty="0">
              <a:solidFill>
                <a:schemeClr val="accent1"/>
              </a:solidFill>
              <a:highlight>
                <a:srgbClr val="FFFFFF"/>
              </a:highlight>
            </a:endParaRPr>
          </a:p>
          <a:p>
            <a:pPr marL="914400" lvl="1" indent="-317500" algn="l" rtl="0">
              <a:lnSpc>
                <a:spcPct val="115000"/>
              </a:lnSpc>
              <a:spcBef>
                <a:spcPts val="0"/>
              </a:spcBef>
              <a:spcAft>
                <a:spcPts val="0"/>
              </a:spcAft>
              <a:buClr>
                <a:schemeClr val="accent1"/>
              </a:buClr>
              <a:buSzPts val="1400"/>
              <a:buFont typeface="Verdana"/>
              <a:buChar char="○"/>
            </a:pPr>
            <a:r>
              <a:rPr lang="en-US" sz="1400" dirty="0">
                <a:solidFill>
                  <a:schemeClr val="accent1"/>
                </a:solidFill>
                <a:highlight>
                  <a:srgbClr val="FFFFFF"/>
                </a:highlight>
              </a:rPr>
              <a:t>5 tablespoons (1/3rd cup) bleach per gallon of water</a:t>
            </a:r>
            <a:br>
              <a:rPr lang="en-US" sz="1400" dirty="0">
                <a:solidFill>
                  <a:schemeClr val="accent1"/>
                </a:solidFill>
                <a:highlight>
                  <a:srgbClr val="FFFFFF"/>
                </a:highlight>
              </a:rPr>
            </a:br>
            <a:r>
              <a:rPr lang="en-US" sz="1400" dirty="0">
                <a:solidFill>
                  <a:schemeClr val="accent1"/>
                </a:solidFill>
                <a:highlight>
                  <a:srgbClr val="FFFFFF"/>
                </a:highlight>
              </a:rPr>
              <a:t>OR</a:t>
            </a:r>
            <a:endParaRPr sz="1400" dirty="0">
              <a:solidFill>
                <a:schemeClr val="accent1"/>
              </a:solidFill>
              <a:highlight>
                <a:srgbClr val="FFFFFF"/>
              </a:highlight>
            </a:endParaRPr>
          </a:p>
          <a:p>
            <a:pPr marL="914400" lvl="1" indent="-317500" algn="l" rtl="0">
              <a:lnSpc>
                <a:spcPct val="115000"/>
              </a:lnSpc>
              <a:spcBef>
                <a:spcPts val="0"/>
              </a:spcBef>
              <a:spcAft>
                <a:spcPts val="0"/>
              </a:spcAft>
              <a:buClr>
                <a:schemeClr val="accent1"/>
              </a:buClr>
              <a:buSzPts val="1400"/>
              <a:buFont typeface="Verdana"/>
              <a:buChar char="○"/>
            </a:pPr>
            <a:r>
              <a:rPr lang="en-US" sz="1400" dirty="0">
                <a:solidFill>
                  <a:schemeClr val="accent1"/>
                </a:solidFill>
                <a:highlight>
                  <a:srgbClr val="FFFFFF"/>
                </a:highlight>
              </a:rPr>
              <a:t>4 teaspoons bleach per quart of water</a:t>
            </a:r>
            <a:endParaRPr sz="1400" dirty="0">
              <a:solidFill>
                <a:schemeClr val="accent1"/>
              </a:solidFill>
              <a:highlight>
                <a:srgbClr val="FFFFFF"/>
              </a:highlight>
            </a:endParaRPr>
          </a:p>
          <a:p>
            <a:pPr marL="457200" lvl="0" indent="-317500" algn="l" rtl="0">
              <a:lnSpc>
                <a:spcPct val="115000"/>
              </a:lnSpc>
              <a:spcBef>
                <a:spcPts val="0"/>
              </a:spcBef>
              <a:spcAft>
                <a:spcPts val="0"/>
              </a:spcAft>
              <a:buClr>
                <a:schemeClr val="accent1"/>
              </a:buClr>
              <a:buSzPts val="1400"/>
              <a:buFont typeface="Verdana"/>
              <a:buChar char="●"/>
            </a:pPr>
            <a:r>
              <a:rPr lang="en-US" sz="1400" b="0" dirty="0">
                <a:solidFill>
                  <a:schemeClr val="accent1"/>
                </a:solidFill>
                <a:highlight>
                  <a:srgbClr val="FFFFFF"/>
                </a:highlight>
              </a:rPr>
              <a:t>Alcohol solutions with at least 70% alcohol. Pay attention to % for particular uses.</a:t>
            </a:r>
            <a:endParaRPr sz="1400" b="0" dirty="0">
              <a:solidFill>
                <a:schemeClr val="accent1"/>
              </a:solidFill>
              <a:highlight>
                <a:srgbClr val="FFFFFF"/>
              </a:highlight>
            </a:endParaRPr>
          </a:p>
          <a:p>
            <a:pPr marL="457200" lvl="0" indent="-317500" algn="l" rtl="0">
              <a:lnSpc>
                <a:spcPct val="115000"/>
              </a:lnSpc>
              <a:spcBef>
                <a:spcPts val="0"/>
              </a:spcBef>
              <a:spcAft>
                <a:spcPts val="0"/>
              </a:spcAft>
              <a:buClr>
                <a:schemeClr val="accent1"/>
              </a:buClr>
              <a:buSzPts val="1400"/>
              <a:buFont typeface="Verdana"/>
              <a:buChar char="●"/>
            </a:pPr>
            <a:r>
              <a:rPr lang="en-US" sz="1400" b="0" dirty="0">
                <a:solidFill>
                  <a:schemeClr val="accent1"/>
                </a:solidFill>
                <a:highlight>
                  <a:srgbClr val="FFFFFF"/>
                </a:highlight>
              </a:rPr>
              <a:t>Household cleaners and disinfectants: Clean the area or item with soap and water or another detergent if it is dirty. Then, use a household disinfectant.</a:t>
            </a:r>
            <a:br>
              <a:rPr lang="en-US" sz="1400" b="0" dirty="0">
                <a:solidFill>
                  <a:schemeClr val="accent1"/>
                </a:solidFill>
                <a:highlight>
                  <a:srgbClr val="FFFFFF"/>
                </a:highlight>
              </a:rPr>
            </a:br>
            <a:r>
              <a:rPr lang="en-US" sz="1400" b="0" dirty="0">
                <a:solidFill>
                  <a:schemeClr val="accent1"/>
                </a:solidFill>
                <a:highlight>
                  <a:srgbClr val="FFFFFF"/>
                </a:highlight>
              </a:rPr>
              <a:t>Follow the instructions on the label to ensure safe and effective use of the product.</a:t>
            </a:r>
            <a:br>
              <a:rPr lang="en-US" sz="1400" b="0" dirty="0">
                <a:solidFill>
                  <a:schemeClr val="accent1"/>
                </a:solidFill>
                <a:highlight>
                  <a:srgbClr val="FFFFFF"/>
                </a:highlight>
              </a:rPr>
            </a:br>
            <a:r>
              <a:rPr lang="en-US" sz="1400" b="0" dirty="0">
                <a:solidFill>
                  <a:schemeClr val="accent1"/>
                </a:solidFill>
                <a:highlight>
                  <a:srgbClr val="FFFFFF"/>
                </a:highlight>
              </a:rPr>
              <a:t>Many products recommend:</a:t>
            </a:r>
            <a:endParaRPr sz="1400" b="0" dirty="0">
              <a:solidFill>
                <a:schemeClr val="accent1"/>
              </a:solidFill>
              <a:highlight>
                <a:srgbClr val="FFFFFF"/>
              </a:highlight>
            </a:endParaRPr>
          </a:p>
          <a:p>
            <a:pPr marL="914400" lvl="1" indent="-317500" algn="l" rtl="0">
              <a:lnSpc>
                <a:spcPct val="115000"/>
              </a:lnSpc>
              <a:spcBef>
                <a:spcPts val="0"/>
              </a:spcBef>
              <a:spcAft>
                <a:spcPts val="0"/>
              </a:spcAft>
              <a:buClr>
                <a:schemeClr val="accent1"/>
              </a:buClr>
              <a:buSzPts val="1400"/>
              <a:buFont typeface="Verdana"/>
              <a:buChar char="○"/>
            </a:pPr>
            <a:r>
              <a:rPr lang="en-US" sz="1400" dirty="0">
                <a:solidFill>
                  <a:schemeClr val="accent1"/>
                </a:solidFill>
                <a:highlight>
                  <a:srgbClr val="FFFFFF"/>
                </a:highlight>
              </a:rPr>
              <a:t>Keeping the surface wet for several minutes to ensure germs are killed.</a:t>
            </a:r>
            <a:endParaRPr sz="1400" dirty="0">
              <a:solidFill>
                <a:schemeClr val="accent1"/>
              </a:solidFill>
              <a:highlight>
                <a:srgbClr val="FFFFFF"/>
              </a:highlight>
            </a:endParaRPr>
          </a:p>
          <a:p>
            <a:pPr marL="914400" lvl="1" indent="-317500" algn="l" rtl="0">
              <a:lnSpc>
                <a:spcPct val="115000"/>
              </a:lnSpc>
              <a:spcBef>
                <a:spcPts val="0"/>
              </a:spcBef>
              <a:spcAft>
                <a:spcPts val="0"/>
              </a:spcAft>
              <a:buClr>
                <a:schemeClr val="accent1"/>
              </a:buClr>
              <a:buSzPts val="1400"/>
              <a:buFont typeface="Verdana"/>
              <a:buChar char="○"/>
            </a:pPr>
            <a:r>
              <a:rPr lang="en-US" sz="1400" dirty="0">
                <a:solidFill>
                  <a:schemeClr val="accent1"/>
                </a:solidFill>
                <a:highlight>
                  <a:srgbClr val="FFFFFF"/>
                </a:highlight>
              </a:rPr>
              <a:t>Precautions such as wearing gloves and making sure you have good ventilation during use of the product.</a:t>
            </a:r>
            <a:endParaRPr sz="1400" dirty="0">
              <a:solidFill>
                <a:schemeClr val="accent1"/>
              </a:solidFill>
              <a:highlight>
                <a:srgbClr val="FFFFFF"/>
              </a:highlight>
            </a:endParaRPr>
          </a:p>
          <a:p>
            <a:pPr marL="457200" lvl="0" indent="-317500" algn="l" rtl="0">
              <a:lnSpc>
                <a:spcPct val="115000"/>
              </a:lnSpc>
              <a:spcBef>
                <a:spcPts val="0"/>
              </a:spcBef>
              <a:spcAft>
                <a:spcPts val="0"/>
              </a:spcAft>
              <a:buClr>
                <a:schemeClr val="accent1"/>
              </a:buClr>
              <a:buSzPts val="1400"/>
              <a:buFont typeface="Verdana"/>
              <a:buChar char="●"/>
            </a:pPr>
            <a:r>
              <a:rPr lang="en-US" sz="1400" b="0" dirty="0">
                <a:solidFill>
                  <a:schemeClr val="accent1"/>
                </a:solidFill>
                <a:highlight>
                  <a:srgbClr val="FFFFFF"/>
                </a:highlight>
              </a:rPr>
              <a:t>Most </a:t>
            </a:r>
            <a:r>
              <a:rPr lang="en-US" sz="1400" b="0" u="sng" dirty="0">
                <a:solidFill>
                  <a:schemeClr val="accent1"/>
                </a:solidFill>
                <a:highlight>
                  <a:srgbClr val="FFFFFF"/>
                </a:highlight>
                <a:hlinkClick r:id="rId3"/>
              </a:rPr>
              <a:t>EPA-registered household disinfectant</a:t>
            </a:r>
            <a:r>
              <a:rPr lang="en-US" sz="1400" b="0" dirty="0">
                <a:solidFill>
                  <a:schemeClr val="accent1"/>
                </a:solidFill>
                <a:highlight>
                  <a:srgbClr val="FFFFFF"/>
                </a:highlight>
              </a:rPr>
              <a:t> should be effective. In most cases we will utilize Q-66, bleach/water mixture, or </a:t>
            </a:r>
            <a:r>
              <a:rPr lang="en-US" sz="1400" b="0" dirty="0" err="1">
                <a:solidFill>
                  <a:schemeClr val="accent1"/>
                </a:solidFill>
                <a:highlight>
                  <a:srgbClr val="FFFFFF"/>
                </a:highlight>
              </a:rPr>
              <a:t>Ionopure</a:t>
            </a:r>
            <a:r>
              <a:rPr lang="en-US" sz="1400" b="0" dirty="0">
                <a:solidFill>
                  <a:schemeClr val="accent1"/>
                </a:solidFill>
                <a:highlight>
                  <a:srgbClr val="FFFFFF"/>
                </a:highlight>
              </a:rPr>
              <a:t>.</a:t>
            </a:r>
            <a:endParaRPr sz="1400" b="0" dirty="0">
              <a:solidFill>
                <a:schemeClr val="accent1"/>
              </a:solidFill>
              <a:highlight>
                <a:srgbClr val="FFFFFF"/>
              </a:highlight>
            </a:endParaRPr>
          </a:p>
          <a:p>
            <a:pPr marL="457200" lvl="0" indent="-228600" algn="l" rtl="0">
              <a:lnSpc>
                <a:spcPct val="115000"/>
              </a:lnSpc>
              <a:spcBef>
                <a:spcPts val="24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457200" lvl="0" indent="-228600" algn="l" rtl="0">
              <a:lnSpc>
                <a:spcPct val="115000"/>
              </a:lnSpc>
              <a:spcBef>
                <a:spcPts val="24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457200" lvl="0" indent="-228600" algn="l" rtl="0">
              <a:lnSpc>
                <a:spcPct val="115000"/>
              </a:lnSpc>
              <a:spcBef>
                <a:spcPts val="24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457200" lvl="0" indent="-228600" algn="l" rtl="0">
              <a:lnSpc>
                <a:spcPct val="115000"/>
              </a:lnSpc>
              <a:spcBef>
                <a:spcPts val="24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457200" lvl="0" indent="-228600" algn="l" rtl="0">
              <a:lnSpc>
                <a:spcPct val="115000"/>
              </a:lnSpc>
              <a:spcBef>
                <a:spcPts val="2400"/>
              </a:spcBef>
              <a:spcAft>
                <a:spcPts val="0"/>
              </a:spcAft>
              <a:buClr>
                <a:schemeClr val="dk1"/>
              </a:buClr>
              <a:buSzPts val="1100"/>
              <a:buFont typeface="Arial"/>
              <a:buNone/>
            </a:pPr>
            <a:r>
              <a:rPr lang="en-US" sz="1100" b="0" dirty="0">
                <a:solidFill>
                  <a:schemeClr val="dk1"/>
                </a:solidFill>
                <a:latin typeface="Arial"/>
                <a:ea typeface="Arial"/>
                <a:cs typeface="Arial"/>
                <a:sym typeface="Arial"/>
              </a:rPr>
              <a:t>						 							</a:t>
            </a:r>
            <a:br>
              <a:rPr lang="en-US" sz="1100" b="0" dirty="0">
                <a:solidFill>
                  <a:schemeClr val="dk1"/>
                </a:solidFill>
                <a:latin typeface="Arial"/>
                <a:ea typeface="Arial"/>
                <a:cs typeface="Arial"/>
                <a:sym typeface="Arial"/>
              </a:rPr>
            </a:br>
            <a:r>
              <a:rPr lang="en-US" sz="1000" b="0" dirty="0">
                <a:solidFill>
                  <a:schemeClr val="dk1"/>
                </a:solidFill>
              </a:rPr>
              <a:t>Disinfecting high-touch hard surfaces throughout out sites hourly, such as door handles, light</a:t>
            </a:r>
            <a:br>
              <a:rPr lang="en-US" sz="1000" b="0" dirty="0">
                <a:solidFill>
                  <a:schemeClr val="dk1"/>
                </a:solidFill>
              </a:rPr>
            </a:br>
            <a:r>
              <a:rPr lang="en-US" sz="1000" b="0" dirty="0">
                <a:solidFill>
                  <a:schemeClr val="dk1"/>
                </a:solidFill>
              </a:rPr>
              <a:t> </a:t>
            </a:r>
            <a:r>
              <a:rPr lang="en-US" sz="1100" b="0" dirty="0">
                <a:solidFill>
                  <a:schemeClr val="dk1"/>
                </a:solidFill>
                <a:latin typeface="Arial"/>
                <a:ea typeface="Arial"/>
                <a:cs typeface="Arial"/>
                <a:sym typeface="Arial"/>
              </a:rPr>
              <a:t>							</a:t>
            </a:r>
            <a:br>
              <a:rPr lang="en-US" sz="1100" b="0" dirty="0">
                <a:solidFill>
                  <a:schemeClr val="dk1"/>
                </a:solidFill>
                <a:latin typeface="Arial"/>
                <a:ea typeface="Arial"/>
                <a:cs typeface="Arial"/>
                <a:sym typeface="Arial"/>
              </a:rPr>
            </a:br>
            <a:r>
              <a:rPr lang="en-US" sz="1000" b="0" dirty="0">
                <a:solidFill>
                  <a:schemeClr val="dk1"/>
                </a:solidFill>
              </a:rPr>
              <a:t>switches, faucets, toys and games that children play with </a:t>
            </a:r>
            <a:br>
              <a:rPr lang="en-US" sz="1000" b="0" dirty="0">
                <a:solidFill>
                  <a:schemeClr val="dk1"/>
                </a:solidFill>
              </a:rPr>
            </a:b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457200" lvl="0" indent="-228600" algn="l" rtl="0">
              <a:lnSpc>
                <a:spcPct val="115000"/>
              </a:lnSpc>
              <a:spcBef>
                <a:spcPts val="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457200" lvl="0" indent="-228600" algn="l" rtl="0">
              <a:lnSpc>
                <a:spcPct val="115000"/>
              </a:lnSpc>
              <a:spcBef>
                <a:spcPts val="24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457200" lvl="0" indent="-317500" algn="l" rtl="0">
              <a:lnSpc>
                <a:spcPct val="115000"/>
              </a:lnSpc>
              <a:spcBef>
                <a:spcPts val="2400"/>
              </a:spcBef>
              <a:spcAft>
                <a:spcPts val="0"/>
              </a:spcAft>
              <a:buClr>
                <a:schemeClr val="accent1"/>
              </a:buClr>
              <a:buSzPts val="1400"/>
              <a:buFont typeface="Arial"/>
              <a:buChar char="●"/>
            </a:pPr>
            <a:endParaRPr sz="1400" b="0" dirty="0">
              <a:solidFill>
                <a:schemeClr val="accent1"/>
              </a:solidFill>
              <a:highlight>
                <a:srgbClr val="FFFFFF"/>
              </a:highlight>
            </a:endParaRPr>
          </a:p>
          <a:p>
            <a:pPr marL="0" lvl="0" indent="0" algn="l" rtl="0">
              <a:lnSpc>
                <a:spcPct val="115000"/>
              </a:lnSpc>
              <a:spcBef>
                <a:spcPts val="2400"/>
              </a:spcBef>
              <a:spcAft>
                <a:spcPts val="1200"/>
              </a:spcAft>
              <a:buNone/>
            </a:pPr>
            <a:endParaRPr sz="1400" b="0" dirty="0">
              <a:solidFill>
                <a:schemeClr val="accent1"/>
              </a:solidFill>
              <a:highlight>
                <a:srgbClr val="FFFFFF"/>
              </a:highlight>
            </a:endParaRPr>
          </a:p>
        </p:txBody>
      </p:sp>
      <p:sp>
        <p:nvSpPr>
          <p:cNvPr id="126" name="Google Shape;126;p17"/>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31"/>
        <p:cNvGrpSpPr/>
        <p:nvPr/>
      </p:nvGrpSpPr>
      <p:grpSpPr>
        <a:xfrm>
          <a:off x="0" y="0"/>
          <a:ext cx="0" cy="0"/>
          <a:chOff x="0" y="0"/>
          <a:chExt cx="0" cy="0"/>
        </a:xfrm>
      </p:grpSpPr>
      <p:sp>
        <p:nvSpPr>
          <p:cNvPr id="132" name="Google Shape;132;p18"/>
          <p:cNvSpPr txBox="1">
            <a:spLocks noGrp="1"/>
          </p:cNvSpPr>
          <p:nvPr>
            <p:ph type="title"/>
          </p:nvPr>
        </p:nvSpPr>
        <p:spPr>
          <a:xfrm>
            <a:off x="320040" y="320040"/>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solidFill>
                  <a:schemeClr val="accent1"/>
                </a:solidFill>
              </a:rPr>
              <a:t>HANDWASHING</a:t>
            </a:r>
            <a:endParaRPr>
              <a:solidFill>
                <a:schemeClr val="accent1"/>
              </a:solidFill>
            </a:endParaRPr>
          </a:p>
        </p:txBody>
      </p:sp>
      <p:sp>
        <p:nvSpPr>
          <p:cNvPr id="133" name="Google Shape;133;p18"/>
          <p:cNvSpPr txBox="1">
            <a:spLocks noGrp="1"/>
          </p:cNvSpPr>
          <p:nvPr>
            <p:ph type="body" idx="1"/>
          </p:nvPr>
        </p:nvSpPr>
        <p:spPr>
          <a:xfrm>
            <a:off x="333838" y="1069100"/>
            <a:ext cx="8339100" cy="43752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US" sz="1400">
                <a:solidFill>
                  <a:schemeClr val="accent1"/>
                </a:solidFill>
                <a:highlight>
                  <a:srgbClr val="FFFFFF"/>
                </a:highlight>
              </a:rPr>
              <a:t>Wash your hands often with soap and water for 20 seconds.</a:t>
            </a:r>
            <a:endParaRPr sz="1400">
              <a:solidFill>
                <a:schemeClr val="accent1"/>
              </a:solidFill>
              <a:highlight>
                <a:srgbClr val="FFFFFF"/>
              </a:highlight>
            </a:endParaRPr>
          </a:p>
          <a:p>
            <a:pPr marL="914400" lvl="1" indent="-317500" algn="l" rtl="0">
              <a:lnSpc>
                <a:spcPct val="115000"/>
              </a:lnSpc>
              <a:spcBef>
                <a:spcPts val="1200"/>
              </a:spcBef>
              <a:spcAft>
                <a:spcPts val="0"/>
              </a:spcAft>
              <a:buClr>
                <a:schemeClr val="accent1"/>
              </a:buClr>
              <a:buSzPts val="1400"/>
              <a:buFont typeface="Verdana"/>
              <a:buChar char="○"/>
            </a:pPr>
            <a:r>
              <a:rPr lang="en-US" sz="1400">
                <a:solidFill>
                  <a:schemeClr val="accent1"/>
                </a:solidFill>
                <a:highlight>
                  <a:srgbClr val="FFFFFF"/>
                </a:highlight>
              </a:rPr>
              <a:t>Always wash immediately after removing gloves and after contact with an ill person.</a:t>
            </a:r>
            <a:endParaRPr sz="1400">
              <a:solidFill>
                <a:schemeClr val="accent1"/>
              </a:solidFill>
              <a:highlight>
                <a:srgbClr val="FFFFFF"/>
              </a:highlight>
            </a:endParaRPr>
          </a:p>
          <a:p>
            <a:pPr marL="914400" lvl="1" indent="-317500" algn="l" rtl="0">
              <a:lnSpc>
                <a:spcPct val="115000"/>
              </a:lnSpc>
              <a:spcBef>
                <a:spcPts val="0"/>
              </a:spcBef>
              <a:spcAft>
                <a:spcPts val="0"/>
              </a:spcAft>
              <a:buClr>
                <a:schemeClr val="accent1"/>
              </a:buClr>
              <a:buSzPts val="1400"/>
              <a:buFont typeface="Verdana"/>
              <a:buChar char="○"/>
            </a:pPr>
            <a:r>
              <a:rPr lang="en-US" sz="1400">
                <a:solidFill>
                  <a:schemeClr val="accent1"/>
                </a:solidFill>
                <a:highlight>
                  <a:srgbClr val="FFFFFF"/>
                </a:highlight>
              </a:rPr>
              <a:t>Hand sanitizer: If soap and water are not available and hands are not visibly dirty, an alcohol-based hand sanitizer that contains at least 60% alcohol may be used. However, if hands are visibly dirty, always wash hands with soap and water.</a:t>
            </a:r>
            <a:endParaRPr sz="1400">
              <a:solidFill>
                <a:schemeClr val="accent1"/>
              </a:solidFill>
              <a:highlight>
                <a:srgbClr val="FFFFFF"/>
              </a:highlight>
            </a:endParaRPr>
          </a:p>
          <a:p>
            <a:pPr marL="0" lvl="0" indent="0" algn="l" rtl="0">
              <a:lnSpc>
                <a:spcPct val="115000"/>
              </a:lnSpc>
              <a:spcBef>
                <a:spcPts val="1200"/>
              </a:spcBef>
              <a:spcAft>
                <a:spcPts val="0"/>
              </a:spcAft>
              <a:buNone/>
            </a:pPr>
            <a:r>
              <a:rPr lang="en-US" sz="1400">
                <a:solidFill>
                  <a:schemeClr val="accent1"/>
                </a:solidFill>
                <a:highlight>
                  <a:srgbClr val="FFFFFF"/>
                </a:highlight>
              </a:rPr>
              <a:t>Additional key times to wash hands include:</a:t>
            </a:r>
            <a:endParaRPr sz="1400">
              <a:solidFill>
                <a:schemeClr val="accent1"/>
              </a:solidFill>
              <a:highlight>
                <a:srgbClr val="FFFFFF"/>
              </a:highlight>
            </a:endParaRPr>
          </a:p>
          <a:p>
            <a:pPr marL="914400" lvl="1" indent="-317500" algn="l" rtl="0">
              <a:lnSpc>
                <a:spcPct val="115000"/>
              </a:lnSpc>
              <a:spcBef>
                <a:spcPts val="1200"/>
              </a:spcBef>
              <a:spcAft>
                <a:spcPts val="0"/>
              </a:spcAft>
              <a:buClr>
                <a:schemeClr val="accent1"/>
              </a:buClr>
              <a:buSzPts val="1400"/>
              <a:buFont typeface="Verdana"/>
              <a:buChar char="○"/>
            </a:pPr>
            <a:r>
              <a:rPr lang="en-US" sz="1400">
                <a:solidFill>
                  <a:schemeClr val="accent1"/>
                </a:solidFill>
                <a:highlight>
                  <a:srgbClr val="FFFFFF"/>
                </a:highlight>
              </a:rPr>
              <a:t>After blowing one’s nose, coughing, or sneezing.</a:t>
            </a:r>
            <a:endParaRPr sz="1400">
              <a:solidFill>
                <a:schemeClr val="accent1"/>
              </a:solidFill>
              <a:highlight>
                <a:srgbClr val="FFFFFF"/>
              </a:highlight>
            </a:endParaRPr>
          </a:p>
          <a:p>
            <a:pPr marL="914400" lvl="1" indent="-317500" algn="l" rtl="0">
              <a:lnSpc>
                <a:spcPct val="115000"/>
              </a:lnSpc>
              <a:spcBef>
                <a:spcPts val="0"/>
              </a:spcBef>
              <a:spcAft>
                <a:spcPts val="0"/>
              </a:spcAft>
              <a:buClr>
                <a:schemeClr val="accent1"/>
              </a:buClr>
              <a:buSzPts val="1400"/>
              <a:buFont typeface="Verdana"/>
              <a:buChar char="○"/>
            </a:pPr>
            <a:r>
              <a:rPr lang="en-US" sz="1400">
                <a:solidFill>
                  <a:schemeClr val="accent1"/>
                </a:solidFill>
                <a:highlight>
                  <a:srgbClr val="FFFFFF"/>
                </a:highlight>
              </a:rPr>
              <a:t>After using the restroom.</a:t>
            </a:r>
            <a:endParaRPr sz="1400">
              <a:solidFill>
                <a:schemeClr val="accent1"/>
              </a:solidFill>
              <a:highlight>
                <a:srgbClr val="FFFFFF"/>
              </a:highlight>
            </a:endParaRPr>
          </a:p>
          <a:p>
            <a:pPr marL="914400" lvl="1" indent="-317500" algn="l" rtl="0">
              <a:lnSpc>
                <a:spcPct val="115000"/>
              </a:lnSpc>
              <a:spcBef>
                <a:spcPts val="0"/>
              </a:spcBef>
              <a:spcAft>
                <a:spcPts val="0"/>
              </a:spcAft>
              <a:buClr>
                <a:schemeClr val="accent1"/>
              </a:buClr>
              <a:buSzPts val="1400"/>
              <a:buFont typeface="Verdana"/>
              <a:buChar char="○"/>
            </a:pPr>
            <a:r>
              <a:rPr lang="en-US" sz="1400">
                <a:solidFill>
                  <a:schemeClr val="accent1"/>
                </a:solidFill>
                <a:highlight>
                  <a:srgbClr val="FFFFFF"/>
                </a:highlight>
              </a:rPr>
              <a:t>Before, during and after preparing food.</a:t>
            </a:r>
            <a:endParaRPr sz="1400">
              <a:solidFill>
                <a:schemeClr val="accent1"/>
              </a:solidFill>
              <a:highlight>
                <a:srgbClr val="FFFFFF"/>
              </a:highlight>
            </a:endParaRPr>
          </a:p>
          <a:p>
            <a:pPr marL="914400" lvl="1" indent="-317500" algn="l" rtl="0">
              <a:lnSpc>
                <a:spcPct val="115000"/>
              </a:lnSpc>
              <a:spcBef>
                <a:spcPts val="0"/>
              </a:spcBef>
              <a:spcAft>
                <a:spcPts val="0"/>
              </a:spcAft>
              <a:buClr>
                <a:schemeClr val="accent1"/>
              </a:buClr>
              <a:buSzPts val="1400"/>
              <a:buFont typeface="Arial"/>
              <a:buChar char="○"/>
            </a:pPr>
            <a:r>
              <a:rPr lang="en-US" sz="1400">
                <a:solidFill>
                  <a:schemeClr val="accent1"/>
                </a:solidFill>
                <a:highlight>
                  <a:srgbClr val="FFFFFF"/>
                </a:highlight>
              </a:rPr>
              <a:t>Before eating food</a:t>
            </a:r>
            <a:endParaRPr sz="1400">
              <a:solidFill>
                <a:schemeClr val="accent1"/>
              </a:solidFill>
              <a:highlight>
                <a:srgbClr val="FFFFFF"/>
              </a:highlight>
            </a:endParaRPr>
          </a:p>
          <a:p>
            <a:pPr marL="914400" lvl="1" indent="-317500" algn="l" rtl="0">
              <a:lnSpc>
                <a:spcPct val="115000"/>
              </a:lnSpc>
              <a:spcBef>
                <a:spcPts val="0"/>
              </a:spcBef>
              <a:spcAft>
                <a:spcPts val="0"/>
              </a:spcAft>
              <a:buClr>
                <a:schemeClr val="accent1"/>
              </a:buClr>
              <a:buSzPts val="1400"/>
              <a:buFont typeface="Arial"/>
              <a:buChar char="○"/>
            </a:pPr>
            <a:r>
              <a:rPr lang="en-US" sz="1400">
                <a:solidFill>
                  <a:schemeClr val="accent1"/>
                </a:solidFill>
                <a:highlight>
                  <a:srgbClr val="FFFFFF"/>
                </a:highlight>
              </a:rPr>
              <a:t>Before and after treating a cut or wound.</a:t>
            </a:r>
            <a:endParaRPr sz="1400">
              <a:solidFill>
                <a:schemeClr val="accent1"/>
              </a:solidFill>
              <a:highlight>
                <a:srgbClr val="FFFFFF"/>
              </a:highlight>
            </a:endParaRPr>
          </a:p>
          <a:p>
            <a:pPr marL="914400" lvl="1" indent="-317500" algn="l" rtl="0">
              <a:lnSpc>
                <a:spcPct val="115000"/>
              </a:lnSpc>
              <a:spcBef>
                <a:spcPts val="0"/>
              </a:spcBef>
              <a:spcAft>
                <a:spcPts val="0"/>
              </a:spcAft>
              <a:buClr>
                <a:schemeClr val="accent1"/>
              </a:buClr>
              <a:buSzPts val="1400"/>
              <a:buFont typeface="Arial"/>
              <a:buChar char="○"/>
            </a:pPr>
            <a:r>
              <a:rPr lang="en-US" sz="1400">
                <a:solidFill>
                  <a:schemeClr val="accent1"/>
                </a:solidFill>
                <a:highlight>
                  <a:srgbClr val="FFFFFF"/>
                </a:highlight>
              </a:rPr>
              <a:t>After touching carpet</a:t>
            </a:r>
            <a:endParaRPr sz="1400">
              <a:solidFill>
                <a:schemeClr val="accent1"/>
              </a:solidFill>
              <a:highlight>
                <a:srgbClr val="FFFFFF"/>
              </a:highlight>
            </a:endParaRPr>
          </a:p>
          <a:p>
            <a:pPr marL="914400" lvl="1" indent="-317500" algn="l" rtl="0">
              <a:lnSpc>
                <a:spcPct val="115000"/>
              </a:lnSpc>
              <a:spcBef>
                <a:spcPts val="0"/>
              </a:spcBef>
              <a:spcAft>
                <a:spcPts val="0"/>
              </a:spcAft>
              <a:buClr>
                <a:schemeClr val="accent1"/>
              </a:buClr>
              <a:buSzPts val="1400"/>
              <a:buFont typeface="Verdana"/>
              <a:buChar char="○"/>
            </a:pPr>
            <a:r>
              <a:rPr lang="en-US" sz="1400">
                <a:solidFill>
                  <a:schemeClr val="accent1"/>
                </a:solidFill>
                <a:highlight>
                  <a:srgbClr val="FFFFFF"/>
                </a:highlight>
              </a:rPr>
              <a:t>After contact with animals or pets.</a:t>
            </a:r>
            <a:endParaRPr sz="1400">
              <a:solidFill>
                <a:schemeClr val="accent1"/>
              </a:solidFill>
              <a:highlight>
                <a:srgbClr val="FFFFFF"/>
              </a:highlight>
            </a:endParaRPr>
          </a:p>
          <a:p>
            <a:pPr marL="914400" lvl="1" indent="-317500" algn="l" rtl="0">
              <a:lnSpc>
                <a:spcPct val="115000"/>
              </a:lnSpc>
              <a:spcBef>
                <a:spcPts val="0"/>
              </a:spcBef>
              <a:spcAft>
                <a:spcPts val="0"/>
              </a:spcAft>
              <a:buClr>
                <a:schemeClr val="accent1"/>
              </a:buClr>
              <a:buSzPts val="1400"/>
              <a:buFont typeface="Verdana"/>
              <a:buChar char="○"/>
            </a:pPr>
            <a:r>
              <a:rPr lang="en-US" sz="1400">
                <a:solidFill>
                  <a:schemeClr val="accent1"/>
                </a:solidFill>
                <a:highlight>
                  <a:srgbClr val="FFFFFF"/>
                </a:highlight>
              </a:rPr>
              <a:t>Before and after providing routine care for another person who needs assistance (e.g., a child).</a:t>
            </a:r>
            <a:endParaRPr sz="1400">
              <a:solidFill>
                <a:schemeClr val="accent1"/>
              </a:solidFill>
              <a:highlight>
                <a:srgbClr val="FFFFFF"/>
              </a:highlight>
            </a:endParaRPr>
          </a:p>
          <a:p>
            <a:pPr marL="457200" lvl="0" indent="0" algn="l" rtl="0">
              <a:lnSpc>
                <a:spcPct val="115000"/>
              </a:lnSpc>
              <a:spcBef>
                <a:spcPts val="1200"/>
              </a:spcBef>
              <a:spcAft>
                <a:spcPts val="0"/>
              </a:spcAft>
              <a:buNone/>
            </a:pPr>
            <a:endParaRPr sz="1400">
              <a:solidFill>
                <a:schemeClr val="accent1"/>
              </a:solidFill>
              <a:highlight>
                <a:srgbClr val="FFFFFF"/>
              </a:highlight>
            </a:endParaRPr>
          </a:p>
          <a:p>
            <a:pPr marL="0" lvl="0" indent="0" algn="l" rtl="0">
              <a:lnSpc>
                <a:spcPct val="115000"/>
              </a:lnSpc>
              <a:spcBef>
                <a:spcPts val="2400"/>
              </a:spcBef>
              <a:spcAft>
                <a:spcPts val="1200"/>
              </a:spcAft>
              <a:buNone/>
            </a:pPr>
            <a:endParaRPr sz="1400" b="0">
              <a:solidFill>
                <a:schemeClr val="accent1"/>
              </a:solidFill>
              <a:highlight>
                <a:srgbClr val="FFFFFF"/>
              </a:highlight>
            </a:endParaRPr>
          </a:p>
        </p:txBody>
      </p:sp>
      <p:sp>
        <p:nvSpPr>
          <p:cNvPr id="134" name="Google Shape;134;p18"/>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39"/>
        <p:cNvGrpSpPr/>
        <p:nvPr/>
      </p:nvGrpSpPr>
      <p:grpSpPr>
        <a:xfrm>
          <a:off x="0" y="0"/>
          <a:ext cx="0" cy="0"/>
          <a:chOff x="0" y="0"/>
          <a:chExt cx="0" cy="0"/>
        </a:xfrm>
      </p:grpSpPr>
      <p:sp>
        <p:nvSpPr>
          <p:cNvPr id="140" name="Google Shape;140;p19"/>
          <p:cNvSpPr txBox="1">
            <a:spLocks noGrp="1"/>
          </p:cNvSpPr>
          <p:nvPr>
            <p:ph type="title"/>
          </p:nvPr>
        </p:nvSpPr>
        <p:spPr>
          <a:xfrm>
            <a:off x="320040" y="320040"/>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solidFill>
                  <a:schemeClr val="accent1"/>
                </a:solidFill>
              </a:rPr>
              <a:t>SOCIAL DISTANCING</a:t>
            </a:r>
            <a:endParaRPr>
              <a:solidFill>
                <a:schemeClr val="accent1"/>
              </a:solidFill>
            </a:endParaRPr>
          </a:p>
        </p:txBody>
      </p:sp>
      <p:sp>
        <p:nvSpPr>
          <p:cNvPr id="141" name="Google Shape;141;p19"/>
          <p:cNvSpPr txBox="1">
            <a:spLocks noGrp="1"/>
          </p:cNvSpPr>
          <p:nvPr>
            <p:ph type="body" idx="1"/>
          </p:nvPr>
        </p:nvSpPr>
        <p:spPr>
          <a:xfrm>
            <a:off x="333850" y="1069099"/>
            <a:ext cx="8339100" cy="5287251"/>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0"/>
              </a:spcBef>
              <a:spcAft>
                <a:spcPts val="0"/>
              </a:spcAft>
              <a:buNone/>
            </a:pPr>
            <a:r>
              <a:rPr lang="en-US" sz="1400" b="0" dirty="0">
                <a:solidFill>
                  <a:schemeClr val="accent1"/>
                </a:solidFill>
              </a:rPr>
              <a:t>Social distancing of children </a:t>
            </a:r>
            <a:r>
              <a:rPr lang="en-US" sz="1400" dirty="0">
                <a:solidFill>
                  <a:schemeClr val="accent1"/>
                </a:solidFill>
              </a:rPr>
              <a:t>six feet apart </a:t>
            </a:r>
            <a:r>
              <a:rPr lang="en-US" sz="1400" b="0" dirty="0">
                <a:solidFill>
                  <a:schemeClr val="accent1"/>
                </a:solidFill>
              </a:rPr>
              <a:t>and separating children into smaller groups that fall within state or local guidelines. </a:t>
            </a:r>
            <a:r>
              <a:rPr lang="en-US" sz="1400" dirty="0">
                <a:solidFill>
                  <a:schemeClr val="accent1"/>
                </a:solidFill>
              </a:rPr>
              <a:t>Group size of 10 to include 1 adult and 9 children</a:t>
            </a:r>
            <a:r>
              <a:rPr lang="en-US" sz="1400" b="0" dirty="0">
                <a:solidFill>
                  <a:schemeClr val="accent1"/>
                </a:solidFill>
              </a:rPr>
              <a:t>. (Pay attention to DHS spacing requirements &amp; social distancing requirements)</a:t>
            </a:r>
            <a:endParaRPr sz="1400" b="0" dirty="0">
              <a:solidFill>
                <a:schemeClr val="accent1"/>
              </a:solidFill>
            </a:endParaRPr>
          </a:p>
          <a:p>
            <a:pPr marL="0" lvl="0" indent="0" algn="l" rtl="0">
              <a:lnSpc>
                <a:spcPct val="115000"/>
              </a:lnSpc>
              <a:spcBef>
                <a:spcPts val="1200"/>
              </a:spcBef>
              <a:spcAft>
                <a:spcPts val="0"/>
              </a:spcAft>
              <a:buNone/>
            </a:pPr>
            <a:r>
              <a:rPr lang="en-US" sz="1400" b="0" dirty="0">
                <a:solidFill>
                  <a:schemeClr val="accent1"/>
                </a:solidFill>
              </a:rPr>
              <a:t>To the degree possible, maintain the same groups from day to day. This will help reduce potential exposures and may prevent an entire program from shutting down if exposure does occur.</a:t>
            </a:r>
            <a:endParaRPr sz="1400" b="0" dirty="0">
              <a:solidFill>
                <a:schemeClr val="accent1"/>
              </a:solidFill>
            </a:endParaRPr>
          </a:p>
          <a:p>
            <a:pPr marL="0" lvl="0" indent="0" algn="l" rtl="0">
              <a:lnSpc>
                <a:spcPct val="115000"/>
              </a:lnSpc>
              <a:spcBef>
                <a:spcPts val="1200"/>
              </a:spcBef>
              <a:spcAft>
                <a:spcPts val="0"/>
              </a:spcAft>
              <a:buNone/>
            </a:pPr>
            <a:endParaRPr sz="1000" b="0" dirty="0">
              <a:solidFill>
                <a:schemeClr val="accent1"/>
              </a:solidFill>
            </a:endParaRPr>
          </a:p>
          <a:p>
            <a:pPr marL="0" lvl="0" indent="0" algn="l" rtl="0">
              <a:lnSpc>
                <a:spcPct val="115000"/>
              </a:lnSpc>
              <a:spcBef>
                <a:spcPts val="0"/>
              </a:spcBef>
              <a:spcAft>
                <a:spcPts val="0"/>
              </a:spcAft>
              <a:buNone/>
            </a:pPr>
            <a:r>
              <a:rPr lang="en-US" sz="1400" b="0" dirty="0">
                <a:solidFill>
                  <a:schemeClr val="accent1"/>
                </a:solidFill>
              </a:rPr>
              <a:t>Use </a:t>
            </a:r>
            <a:r>
              <a:rPr lang="en-US" sz="1400" b="0" dirty="0" err="1">
                <a:solidFill>
                  <a:schemeClr val="accent1"/>
                </a:solidFill>
              </a:rPr>
              <a:t>hulahoops</a:t>
            </a:r>
            <a:r>
              <a:rPr lang="en-US" sz="1400" b="0" dirty="0">
                <a:solidFill>
                  <a:schemeClr val="accent1"/>
                </a:solidFill>
              </a:rPr>
              <a:t>, poly dots or approved floor tape to mark 6ft distances.  If sitting at tables, students should be at opposite ends (head of table) with no more than two per table.</a:t>
            </a:r>
            <a:endParaRPr sz="1400" b="0" dirty="0">
              <a:solidFill>
                <a:schemeClr val="accent1"/>
              </a:solidFill>
            </a:endParaRPr>
          </a:p>
          <a:p>
            <a:pPr marL="0" lvl="0" indent="0" algn="l" rtl="0">
              <a:lnSpc>
                <a:spcPct val="115000"/>
              </a:lnSpc>
              <a:spcBef>
                <a:spcPts val="0"/>
              </a:spcBef>
              <a:spcAft>
                <a:spcPts val="0"/>
              </a:spcAft>
              <a:buNone/>
            </a:pPr>
            <a:endParaRPr sz="1000" b="0" dirty="0">
              <a:solidFill>
                <a:schemeClr val="accent1"/>
              </a:solidFill>
            </a:endParaRPr>
          </a:p>
          <a:p>
            <a:pPr marL="0" lvl="0" indent="0" algn="l" rtl="0">
              <a:lnSpc>
                <a:spcPct val="115000"/>
              </a:lnSpc>
              <a:spcBef>
                <a:spcPts val="0"/>
              </a:spcBef>
              <a:spcAft>
                <a:spcPts val="0"/>
              </a:spcAft>
              <a:buNone/>
            </a:pPr>
            <a:r>
              <a:rPr lang="en-US" sz="1400" b="0" dirty="0">
                <a:solidFill>
                  <a:schemeClr val="accent1"/>
                </a:solidFill>
              </a:rPr>
              <a:t>Room should never have more than 10 people in them </a:t>
            </a:r>
            <a:r>
              <a:rPr lang="en-US" sz="1400" b="0" u="sng" dirty="0">
                <a:solidFill>
                  <a:schemeClr val="accent1"/>
                </a:solidFill>
              </a:rPr>
              <a:t>including staff.</a:t>
            </a:r>
            <a:r>
              <a:rPr lang="en-US" sz="1400" b="0" dirty="0">
                <a:solidFill>
                  <a:schemeClr val="accent1"/>
                </a:solidFill>
              </a:rPr>
              <a:t>  Only exception is the gym with the divider curtain down and no more than 10 on each side.  Staff are included in this count.</a:t>
            </a:r>
            <a:br>
              <a:rPr lang="en-US" sz="1400" b="0" dirty="0">
                <a:solidFill>
                  <a:schemeClr val="accent1"/>
                </a:solidFill>
              </a:rPr>
            </a:br>
            <a:r>
              <a:rPr lang="en-US" sz="1400" b="0" dirty="0">
                <a:solidFill>
                  <a:schemeClr val="accent1"/>
                </a:solidFill>
              </a:rPr>
              <a:t> 						</a:t>
            </a:r>
            <a:endParaRPr sz="1400" b="0" dirty="0">
              <a:solidFill>
                <a:schemeClr val="accent1"/>
              </a:solidFill>
            </a:endParaRPr>
          </a:p>
          <a:p>
            <a:pPr marL="0" lvl="0" indent="0" algn="l" rtl="0">
              <a:lnSpc>
                <a:spcPct val="115000"/>
              </a:lnSpc>
              <a:spcBef>
                <a:spcPts val="0"/>
              </a:spcBef>
              <a:spcAft>
                <a:spcPts val="0"/>
              </a:spcAft>
              <a:buNone/>
            </a:pPr>
            <a:r>
              <a:rPr lang="en-US" sz="1400" b="0" dirty="0">
                <a:solidFill>
                  <a:schemeClr val="accent1"/>
                </a:solidFill>
              </a:rPr>
              <a:t>Do not share equipment including basketballs, footballs, art supplies etc. and clean equipment in between use.</a:t>
            </a:r>
            <a:br>
              <a:rPr lang="en-US" sz="1400" b="0" dirty="0">
                <a:solidFill>
                  <a:schemeClr val="accent1"/>
                </a:solidFill>
              </a:rPr>
            </a:br>
            <a:br>
              <a:rPr lang="en-US" sz="1400" b="0" dirty="0">
                <a:solidFill>
                  <a:schemeClr val="accent1"/>
                </a:solidFill>
              </a:rPr>
            </a:br>
            <a:r>
              <a:rPr lang="en-US" sz="1400" b="0" dirty="0">
                <a:solidFill>
                  <a:schemeClr val="accent1"/>
                </a:solidFill>
              </a:rPr>
              <a:t>Limit the mixing of students from groups; no combining during check in and check out into larger groups.  </a:t>
            </a:r>
          </a:p>
          <a:p>
            <a:pPr marL="0" lvl="0" indent="0" algn="l" rtl="0">
              <a:lnSpc>
                <a:spcPct val="115000"/>
              </a:lnSpc>
              <a:spcBef>
                <a:spcPts val="0"/>
              </a:spcBef>
              <a:spcAft>
                <a:spcPts val="0"/>
              </a:spcAft>
              <a:buNone/>
            </a:pPr>
            <a:br>
              <a:rPr lang="en-US" sz="1400" b="0" dirty="0">
                <a:solidFill>
                  <a:schemeClr val="accent1"/>
                </a:solidFill>
              </a:rPr>
            </a:br>
            <a:r>
              <a:rPr lang="en-US" sz="1400" b="0" dirty="0">
                <a:solidFill>
                  <a:schemeClr val="accent1"/>
                </a:solidFill>
              </a:rPr>
              <a:t>	</a:t>
            </a:r>
            <a:r>
              <a:rPr lang="en-US" sz="1800" dirty="0">
                <a:solidFill>
                  <a:schemeClr val="accent1"/>
                </a:solidFill>
              </a:rPr>
              <a:t>WE MUST MAINTAIN 1:9 IN A SPACE AT ALL TIMES.</a:t>
            </a:r>
            <a:r>
              <a:rPr lang="en-US" sz="1800" dirty="0">
                <a:solidFill>
                  <a:schemeClr val="dk1"/>
                </a:solidFill>
                <a:latin typeface="Arial"/>
                <a:ea typeface="Arial"/>
                <a:cs typeface="Arial"/>
                <a:sym typeface="Arial"/>
              </a:rPr>
              <a:t>	</a:t>
            </a: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endParaRPr sz="1200" b="0" dirty="0">
              <a:solidFill>
                <a:schemeClr val="accent1"/>
              </a:solidFill>
            </a:endParaRPr>
          </a:p>
          <a:p>
            <a:pPr marL="0" lvl="0" indent="0" algn="l" rtl="0">
              <a:lnSpc>
                <a:spcPct val="115000"/>
              </a:lnSpc>
              <a:spcBef>
                <a:spcPts val="1200"/>
              </a:spcBef>
              <a:spcAft>
                <a:spcPts val="0"/>
              </a:spcAft>
              <a:buClr>
                <a:schemeClr val="dk1"/>
              </a:buClr>
              <a:buSzPts val="1100"/>
              <a:buFont typeface="Arial"/>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250" b="0" dirty="0">
              <a:solidFill>
                <a:schemeClr val="dk1"/>
              </a:solidFill>
              <a:highlight>
                <a:srgbClr val="FFFFFF"/>
              </a:highlight>
              <a:latin typeface="Arial"/>
              <a:ea typeface="Arial"/>
              <a:cs typeface="Arial"/>
              <a:sym typeface="Arial"/>
            </a:endParaRPr>
          </a:p>
          <a:p>
            <a:pPr marL="457200" lvl="0" indent="0" algn="l" rtl="0">
              <a:lnSpc>
                <a:spcPct val="115000"/>
              </a:lnSpc>
              <a:spcBef>
                <a:spcPts val="0"/>
              </a:spcBef>
              <a:spcAft>
                <a:spcPts val="0"/>
              </a:spcAft>
              <a:buNone/>
            </a:pPr>
            <a:endParaRPr sz="1400" dirty="0">
              <a:solidFill>
                <a:schemeClr val="accent1"/>
              </a:solidFill>
              <a:highlight>
                <a:srgbClr val="FFFFFF"/>
              </a:highlight>
            </a:endParaRPr>
          </a:p>
          <a:p>
            <a:pPr marL="0" lvl="0" indent="0" algn="l" rtl="0">
              <a:lnSpc>
                <a:spcPct val="115000"/>
              </a:lnSpc>
              <a:spcBef>
                <a:spcPts val="2400"/>
              </a:spcBef>
              <a:spcAft>
                <a:spcPts val="1200"/>
              </a:spcAft>
              <a:buNone/>
            </a:pPr>
            <a:endParaRPr sz="1400" b="0" dirty="0">
              <a:solidFill>
                <a:schemeClr val="accent1"/>
              </a:solidFill>
              <a:highlight>
                <a:srgbClr val="FFFFFF"/>
              </a:highlight>
            </a:endParaRPr>
          </a:p>
        </p:txBody>
      </p:sp>
      <p:sp>
        <p:nvSpPr>
          <p:cNvPr id="142" name="Google Shape;142;p19"/>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47"/>
        <p:cNvGrpSpPr/>
        <p:nvPr/>
      </p:nvGrpSpPr>
      <p:grpSpPr>
        <a:xfrm>
          <a:off x="0" y="0"/>
          <a:ext cx="0" cy="0"/>
          <a:chOff x="0" y="0"/>
          <a:chExt cx="0" cy="0"/>
        </a:xfrm>
      </p:grpSpPr>
      <p:sp>
        <p:nvSpPr>
          <p:cNvPr id="148" name="Google Shape;148;p20"/>
          <p:cNvSpPr txBox="1">
            <a:spLocks noGrp="1"/>
          </p:cNvSpPr>
          <p:nvPr>
            <p:ph type="title"/>
          </p:nvPr>
        </p:nvSpPr>
        <p:spPr>
          <a:xfrm>
            <a:off x="320040" y="320040"/>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solidFill>
                  <a:schemeClr val="accent1"/>
                </a:solidFill>
              </a:rPr>
              <a:t>SOCIAL DISTANCING</a:t>
            </a:r>
            <a:endParaRPr>
              <a:solidFill>
                <a:schemeClr val="accent1"/>
              </a:solidFill>
            </a:endParaRPr>
          </a:p>
        </p:txBody>
      </p:sp>
      <p:sp>
        <p:nvSpPr>
          <p:cNvPr id="149" name="Google Shape;149;p20"/>
          <p:cNvSpPr txBox="1">
            <a:spLocks noGrp="1"/>
          </p:cNvSpPr>
          <p:nvPr>
            <p:ph type="body" idx="1"/>
          </p:nvPr>
        </p:nvSpPr>
        <p:spPr>
          <a:xfrm>
            <a:off x="333850" y="1069150"/>
            <a:ext cx="8339100" cy="52872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US" sz="1400" b="0" dirty="0">
                <a:solidFill>
                  <a:schemeClr val="accent1"/>
                </a:solidFill>
              </a:rPr>
              <a:t>Incorporate social distancing within groups to the degree possible, aiming for at least six feet between children and minimizing the amount of time children are in close contact with each other.</a:t>
            </a:r>
            <a:endParaRPr sz="1400" b="0" dirty="0">
              <a:solidFill>
                <a:schemeClr val="accent1"/>
              </a:solidFill>
            </a:endParaRPr>
          </a:p>
          <a:p>
            <a:pPr marL="0" lvl="0" indent="0" algn="l" rtl="0">
              <a:lnSpc>
                <a:spcPct val="115000"/>
              </a:lnSpc>
              <a:spcBef>
                <a:spcPts val="0"/>
              </a:spcBef>
              <a:spcAft>
                <a:spcPts val="0"/>
              </a:spcAft>
              <a:buNone/>
            </a:pPr>
            <a:r>
              <a:rPr lang="en-US" sz="1400" b="0" dirty="0">
                <a:solidFill>
                  <a:schemeClr val="accent1"/>
                </a:solidFill>
              </a:rPr>
              <a:t>					</a:t>
            </a:r>
            <a:endParaRPr sz="1400" b="0" dirty="0">
              <a:solidFill>
                <a:schemeClr val="accent1"/>
              </a:solidFill>
            </a:endParaRPr>
          </a:p>
          <a:p>
            <a:pPr marL="0" lvl="0" indent="-317500" algn="l" rtl="0">
              <a:lnSpc>
                <a:spcPct val="100000"/>
              </a:lnSpc>
              <a:spcBef>
                <a:spcPts val="1200"/>
              </a:spcBef>
              <a:spcAft>
                <a:spcPts val="0"/>
              </a:spcAft>
              <a:buClr>
                <a:schemeClr val="accent1"/>
              </a:buClr>
              <a:buSzPts val="1400"/>
              <a:buChar char="●"/>
            </a:pPr>
            <a:r>
              <a:rPr lang="en-US" sz="1400" b="0" dirty="0">
                <a:solidFill>
                  <a:schemeClr val="accent1"/>
                </a:solidFill>
              </a:rPr>
              <a:t>Eliminate large group activities.</a:t>
            </a:r>
          </a:p>
          <a:p>
            <a:pPr marL="0" lvl="0" indent="-317500" algn="l" rtl="0">
              <a:lnSpc>
                <a:spcPct val="100000"/>
              </a:lnSpc>
              <a:spcBef>
                <a:spcPts val="1200"/>
              </a:spcBef>
              <a:spcAft>
                <a:spcPts val="0"/>
              </a:spcAft>
              <a:buClr>
                <a:schemeClr val="accent1"/>
              </a:buClr>
              <a:buSzPts val="1400"/>
              <a:buChar char="●"/>
            </a:pPr>
            <a:r>
              <a:rPr lang="en-US" sz="1400" b="0" dirty="0">
                <a:solidFill>
                  <a:schemeClr val="accent1"/>
                </a:solidFill>
              </a:rPr>
              <a:t>Intentional SEL &amp; Community Time are EXTREMELY important.</a:t>
            </a:r>
          </a:p>
          <a:p>
            <a:pPr marL="0" lvl="0" indent="-317500" algn="l" rtl="0">
              <a:lnSpc>
                <a:spcPct val="100000"/>
              </a:lnSpc>
              <a:spcBef>
                <a:spcPts val="1200"/>
              </a:spcBef>
              <a:spcAft>
                <a:spcPts val="0"/>
              </a:spcAft>
              <a:buClr>
                <a:schemeClr val="accent1"/>
              </a:buClr>
              <a:buSzPts val="1400"/>
              <a:buChar char="●"/>
            </a:pPr>
            <a:r>
              <a:rPr lang="en-US" sz="1400" b="0" dirty="0">
                <a:solidFill>
                  <a:schemeClr val="accent1"/>
                </a:solidFill>
              </a:rPr>
              <a:t>Limit the number of children in each program space.			</a:t>
            </a:r>
            <a:endParaRPr sz="1400" b="0" dirty="0">
              <a:solidFill>
                <a:schemeClr val="accent1"/>
              </a:solidFill>
            </a:endParaRPr>
          </a:p>
          <a:p>
            <a:pPr marL="0" lvl="0" indent="-317500" algn="l" rtl="0">
              <a:lnSpc>
                <a:spcPct val="100000"/>
              </a:lnSpc>
              <a:spcBef>
                <a:spcPts val="0"/>
              </a:spcBef>
              <a:spcAft>
                <a:spcPts val="0"/>
              </a:spcAft>
              <a:buClr>
                <a:schemeClr val="accent1"/>
              </a:buClr>
              <a:buSzPts val="1400"/>
              <a:buChar char="●"/>
            </a:pPr>
            <a:r>
              <a:rPr lang="en-US" sz="1400" b="0" dirty="0">
                <a:solidFill>
                  <a:schemeClr val="accent1"/>
                </a:solidFill>
              </a:rPr>
              <a:t>Increase the distance between children during table work.</a:t>
            </a:r>
            <a:endParaRPr sz="1400" b="0" dirty="0">
              <a:solidFill>
                <a:schemeClr val="accent1"/>
              </a:solidFill>
            </a:endParaRPr>
          </a:p>
          <a:p>
            <a:pPr marL="0" lvl="0" indent="-317500" algn="l" rtl="0">
              <a:lnSpc>
                <a:spcPct val="100000"/>
              </a:lnSpc>
              <a:spcBef>
                <a:spcPts val="0"/>
              </a:spcBef>
              <a:spcAft>
                <a:spcPts val="0"/>
              </a:spcAft>
              <a:buClr>
                <a:schemeClr val="accent1"/>
              </a:buClr>
              <a:buSzPts val="1400"/>
              <a:buChar char="●"/>
            </a:pPr>
            <a:r>
              <a:rPr lang="en-US" sz="1400" b="0" dirty="0">
                <a:solidFill>
                  <a:schemeClr val="accent1"/>
                </a:solidFill>
              </a:rPr>
              <a:t>Plan activities that do not require close physical contact between multiple children.</a:t>
            </a:r>
            <a:endParaRPr sz="1400" b="0" dirty="0">
              <a:solidFill>
                <a:schemeClr val="accent1"/>
              </a:solidFill>
            </a:endParaRPr>
          </a:p>
          <a:p>
            <a:pPr marL="0" lvl="0" indent="-317500" algn="l" rtl="0">
              <a:lnSpc>
                <a:spcPct val="100000"/>
              </a:lnSpc>
              <a:spcBef>
                <a:spcPts val="0"/>
              </a:spcBef>
              <a:spcAft>
                <a:spcPts val="0"/>
              </a:spcAft>
              <a:buClr>
                <a:schemeClr val="accent1"/>
              </a:buClr>
              <a:buSzPts val="1400"/>
              <a:buChar char="●"/>
            </a:pPr>
            <a:r>
              <a:rPr lang="en-US" sz="1400" b="0" dirty="0">
                <a:solidFill>
                  <a:schemeClr val="accent1"/>
                </a:solidFill>
              </a:rPr>
              <a:t>Limit item sharing, and if items are being shared, remind children not to touch their 	faces and wash their hands after using these items.		</a:t>
            </a:r>
          </a:p>
          <a:p>
            <a:pPr marL="0" lvl="0" indent="-317500" algn="l" rtl="0">
              <a:lnSpc>
                <a:spcPct val="100000"/>
              </a:lnSpc>
              <a:spcBef>
                <a:spcPts val="0"/>
              </a:spcBef>
              <a:spcAft>
                <a:spcPts val="0"/>
              </a:spcAft>
              <a:buClr>
                <a:schemeClr val="accent1"/>
              </a:buClr>
              <a:buSzPts val="1400"/>
              <a:buChar char="●"/>
            </a:pPr>
            <a:r>
              <a:rPr lang="en-US" sz="1400" b="0" dirty="0">
                <a:solidFill>
                  <a:schemeClr val="accent1"/>
                </a:solidFill>
              </a:rPr>
              <a:t>Limit use of water or sensory tables and wash hands immediately after any use of 	these tools.</a:t>
            </a:r>
            <a:endParaRPr sz="1400" b="0" dirty="0">
              <a:solidFill>
                <a:schemeClr val="accent1"/>
              </a:solidFill>
            </a:endParaRPr>
          </a:p>
          <a:p>
            <a:pPr marL="0" lvl="0" indent="-317500" algn="l" rtl="0">
              <a:lnSpc>
                <a:spcPct val="100000"/>
              </a:lnSpc>
              <a:spcBef>
                <a:spcPts val="0"/>
              </a:spcBef>
              <a:spcAft>
                <a:spcPts val="0"/>
              </a:spcAft>
              <a:buClr>
                <a:schemeClr val="accent1"/>
              </a:buClr>
              <a:buSzPts val="1400"/>
              <a:buChar char="●"/>
            </a:pPr>
            <a:r>
              <a:rPr lang="en-US" sz="1400" b="0" dirty="0">
                <a:solidFill>
                  <a:schemeClr val="accent1"/>
                </a:solidFill>
              </a:rPr>
              <a:t>Minimize time standing in lines.</a:t>
            </a:r>
            <a:endParaRPr sz="1400" b="0" dirty="0">
              <a:solidFill>
                <a:schemeClr val="accent1"/>
              </a:solidFill>
            </a:endParaRPr>
          </a:p>
          <a:p>
            <a:pPr marL="0" lvl="0" indent="-317500" algn="l" rtl="0">
              <a:lnSpc>
                <a:spcPct val="100000"/>
              </a:lnSpc>
              <a:spcBef>
                <a:spcPts val="0"/>
              </a:spcBef>
              <a:spcAft>
                <a:spcPts val="0"/>
              </a:spcAft>
              <a:buClr>
                <a:schemeClr val="accent1"/>
              </a:buClr>
              <a:buSzPts val="1400"/>
              <a:buChar char="●"/>
            </a:pPr>
            <a:r>
              <a:rPr lang="en-US" sz="1400" b="0" dirty="0">
                <a:solidFill>
                  <a:schemeClr val="accent1"/>
                </a:solidFill>
              </a:rPr>
              <a:t>Incorporate additional outside time and open windows frequently.</a:t>
            </a:r>
            <a:endParaRPr sz="1400" b="0" dirty="0">
              <a:solidFill>
                <a:schemeClr val="accent1"/>
              </a:solidFill>
            </a:endParaRPr>
          </a:p>
          <a:p>
            <a:pPr marL="0" lvl="0" indent="-317500" algn="l" rtl="0">
              <a:lnSpc>
                <a:spcPct val="100000"/>
              </a:lnSpc>
              <a:spcBef>
                <a:spcPts val="0"/>
              </a:spcBef>
              <a:spcAft>
                <a:spcPts val="0"/>
              </a:spcAft>
              <a:buClr>
                <a:schemeClr val="accent1"/>
              </a:buClr>
              <a:buSzPts val="1400"/>
              <a:buChar char="●"/>
            </a:pPr>
            <a:r>
              <a:rPr lang="en-US" sz="1400" b="0" dirty="0">
                <a:solidFill>
                  <a:schemeClr val="accent1"/>
                </a:solidFill>
              </a:rPr>
              <a:t>Adjust the HVAC system to allow for more fresh air to enter the program space.</a:t>
            </a:r>
            <a:endParaRPr sz="1400" b="0" dirty="0">
              <a:solidFill>
                <a:schemeClr val="accent1"/>
              </a:solidFill>
            </a:endParaRPr>
          </a:p>
          <a:p>
            <a:pPr marL="0" lvl="0" indent="-317500" algn="l" rtl="0">
              <a:lnSpc>
                <a:spcPct val="100000"/>
              </a:lnSpc>
              <a:spcBef>
                <a:spcPts val="0"/>
              </a:spcBef>
              <a:spcAft>
                <a:spcPts val="0"/>
              </a:spcAft>
              <a:buClr>
                <a:schemeClr val="accent1"/>
              </a:buClr>
              <a:buSzPts val="1400"/>
              <a:buChar char="●"/>
            </a:pPr>
            <a:r>
              <a:rPr lang="en-US" sz="1400" b="0" dirty="0">
                <a:solidFill>
                  <a:schemeClr val="accent1"/>
                </a:solidFill>
              </a:rPr>
              <a:t>Avoid gathering in larger groups for any reason. Outside time and lunch should be 	taken with group (no large gatherings or combining groups.)</a:t>
            </a:r>
            <a:endParaRPr sz="1400" b="0" dirty="0">
              <a:solidFill>
                <a:schemeClr val="accent1"/>
              </a:solidFill>
            </a:endParaRPr>
          </a:p>
          <a:p>
            <a:pPr marL="0" lvl="0" indent="0" algn="l" rtl="0">
              <a:lnSpc>
                <a:spcPct val="115000"/>
              </a:lnSpc>
              <a:spcBef>
                <a:spcPts val="1200"/>
              </a:spcBef>
              <a:spcAft>
                <a:spcPts val="0"/>
              </a:spcAft>
              <a:buNone/>
            </a:pPr>
            <a:r>
              <a:rPr lang="en-US" sz="1400" dirty="0">
                <a:solidFill>
                  <a:schemeClr val="accent1"/>
                </a:solidFill>
              </a:rPr>
              <a:t>Outside play</a:t>
            </a:r>
            <a:br>
              <a:rPr lang="en-US" sz="1400" b="0" dirty="0">
                <a:solidFill>
                  <a:schemeClr val="accent1"/>
                </a:solidFill>
              </a:rPr>
            </a:br>
            <a:r>
              <a:rPr lang="en-US" sz="1400" b="0" dirty="0">
                <a:solidFill>
                  <a:schemeClr val="accent1"/>
                </a:solidFill>
              </a:rPr>
              <a:t>Offer outdoor play in staggered shifts. If multiple groups are outside at the same time, they should have a minimum of six feet of open space between outdoor play areas or visit these areas in shifts so that they are not congregating. Always wash hands immediately after outdoor play time.</a:t>
            </a:r>
            <a:r>
              <a:rPr lang="en-US" sz="1400" b="0" dirty="0">
                <a:solidFill>
                  <a:schemeClr val="dk1"/>
                </a:solidFill>
              </a:rPr>
              <a:t> </a:t>
            </a:r>
            <a:br>
              <a:rPr lang="en-US" sz="1400" b="0" dirty="0">
                <a:solidFill>
                  <a:schemeClr val="dk1"/>
                </a:solidFill>
              </a:rPr>
            </a:br>
            <a:r>
              <a:rPr lang="en-US" sz="1400" b="0" dirty="0">
                <a:solidFill>
                  <a:schemeClr val="dk1"/>
                </a:solidFill>
              </a:rPr>
              <a:t> 				</a:t>
            </a:r>
            <a:endParaRPr sz="1400" b="0" dirty="0">
              <a:solidFill>
                <a:schemeClr val="dk1"/>
              </a:solidFill>
            </a:endParaRPr>
          </a:p>
          <a:p>
            <a:pPr marL="0" lvl="0" indent="0" algn="l" rtl="0">
              <a:lnSpc>
                <a:spcPct val="100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00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00000"/>
              </a:lnSpc>
              <a:spcBef>
                <a:spcPts val="1200"/>
              </a:spcBef>
              <a:spcAft>
                <a:spcPts val="0"/>
              </a:spcAft>
              <a:buNone/>
            </a:pPr>
            <a:endParaRPr sz="1400" b="0" dirty="0">
              <a:solidFill>
                <a:schemeClr val="accent1"/>
              </a:solidFill>
            </a:endParaRPr>
          </a:p>
          <a:p>
            <a:pPr marL="0" lvl="0" indent="0" algn="l" rtl="0">
              <a:lnSpc>
                <a:spcPct val="115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1200"/>
              </a:spcBef>
              <a:spcAft>
                <a:spcPts val="0"/>
              </a:spcAft>
              <a:buNone/>
            </a:pPr>
            <a:endParaRPr sz="1200" b="0" dirty="0">
              <a:solidFill>
                <a:schemeClr val="accent1"/>
              </a:solidFill>
            </a:endParaRPr>
          </a:p>
          <a:p>
            <a:pPr marL="0" lvl="0" indent="0" algn="l" rtl="0">
              <a:lnSpc>
                <a:spcPct val="115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0"/>
              </a:spcBef>
              <a:spcAft>
                <a:spcPts val="0"/>
              </a:spcAft>
              <a:buNone/>
            </a:pPr>
            <a:endParaRPr sz="1250" b="0" dirty="0">
              <a:solidFill>
                <a:schemeClr val="dk1"/>
              </a:solidFill>
              <a:highlight>
                <a:srgbClr val="FFFFFF"/>
              </a:highlight>
              <a:latin typeface="Arial"/>
              <a:ea typeface="Arial"/>
              <a:cs typeface="Arial"/>
              <a:sym typeface="Arial"/>
            </a:endParaRPr>
          </a:p>
          <a:p>
            <a:pPr marL="457200" lvl="0" indent="0" algn="l" rtl="0">
              <a:lnSpc>
                <a:spcPct val="115000"/>
              </a:lnSpc>
              <a:spcBef>
                <a:spcPts val="0"/>
              </a:spcBef>
              <a:spcAft>
                <a:spcPts val="0"/>
              </a:spcAft>
              <a:buNone/>
            </a:pPr>
            <a:endParaRPr sz="1400" dirty="0">
              <a:solidFill>
                <a:schemeClr val="accent1"/>
              </a:solidFill>
              <a:highlight>
                <a:srgbClr val="FFFFFF"/>
              </a:highlight>
            </a:endParaRPr>
          </a:p>
          <a:p>
            <a:pPr marL="0" lvl="0" indent="0" algn="l" rtl="0">
              <a:lnSpc>
                <a:spcPct val="115000"/>
              </a:lnSpc>
              <a:spcBef>
                <a:spcPts val="2400"/>
              </a:spcBef>
              <a:spcAft>
                <a:spcPts val="1200"/>
              </a:spcAft>
              <a:buNone/>
            </a:pPr>
            <a:endParaRPr sz="1400" b="0" dirty="0">
              <a:solidFill>
                <a:schemeClr val="accent1"/>
              </a:solidFill>
              <a:highlight>
                <a:srgbClr val="FFFFFF"/>
              </a:highlight>
            </a:endParaRPr>
          </a:p>
        </p:txBody>
      </p:sp>
      <p:sp>
        <p:nvSpPr>
          <p:cNvPr id="150" name="Google Shape;150;p20"/>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320040" y="320040"/>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solidFill>
                  <a:schemeClr val="accent1"/>
                </a:solidFill>
              </a:rPr>
              <a:t>TOPICS COVERED FOR THIS TRAINING</a:t>
            </a:r>
            <a:endParaRPr>
              <a:solidFill>
                <a:schemeClr val="accent1"/>
              </a:solidFill>
            </a:endParaRPr>
          </a:p>
        </p:txBody>
      </p:sp>
      <p:sp>
        <p:nvSpPr>
          <p:cNvPr id="40" name="Google Shape;40;p6"/>
          <p:cNvSpPr txBox="1">
            <a:spLocks noGrp="1"/>
          </p:cNvSpPr>
          <p:nvPr>
            <p:ph type="body" idx="1"/>
          </p:nvPr>
        </p:nvSpPr>
        <p:spPr>
          <a:xfrm>
            <a:off x="333850" y="1341850"/>
            <a:ext cx="8339100" cy="4833900"/>
          </a:xfrm>
          <a:prstGeom prst="rect">
            <a:avLst/>
          </a:prstGeom>
        </p:spPr>
        <p:txBody>
          <a:bodyPr spcFirstLastPara="1" wrap="square" lIns="91425" tIns="45700" rIns="91425" bIns="45700" anchor="t" anchorCtr="0">
            <a:noAutofit/>
          </a:bodyPr>
          <a:lstStyle/>
          <a:p>
            <a:pPr marL="0" lvl="0" indent="0" algn="l" rtl="0">
              <a:spcBef>
                <a:spcPts val="528"/>
              </a:spcBef>
              <a:spcAft>
                <a:spcPts val="0"/>
              </a:spcAft>
              <a:buNone/>
            </a:pPr>
            <a:r>
              <a:rPr lang="en-US" dirty="0">
                <a:solidFill>
                  <a:schemeClr val="accent1"/>
                </a:solidFill>
              </a:rPr>
              <a:t>GUIDELINES</a:t>
            </a:r>
            <a:endParaRPr dirty="0">
              <a:solidFill>
                <a:schemeClr val="accent1"/>
              </a:solidFill>
            </a:endParaRPr>
          </a:p>
          <a:p>
            <a:pPr marL="0" lvl="0" indent="457200" algn="l" rtl="0">
              <a:spcBef>
                <a:spcPts val="528"/>
              </a:spcBef>
              <a:spcAft>
                <a:spcPts val="0"/>
              </a:spcAft>
              <a:buNone/>
            </a:pPr>
            <a:r>
              <a:rPr lang="en-US" dirty="0">
                <a:solidFill>
                  <a:schemeClr val="accent1"/>
                </a:solidFill>
              </a:rPr>
              <a:t>SCREENING</a:t>
            </a:r>
            <a:endParaRPr dirty="0">
              <a:solidFill>
                <a:schemeClr val="accent1"/>
              </a:solidFill>
            </a:endParaRPr>
          </a:p>
          <a:p>
            <a:pPr marL="0" lvl="0" indent="457200" algn="l" rtl="0">
              <a:spcBef>
                <a:spcPts val="528"/>
              </a:spcBef>
              <a:spcAft>
                <a:spcPts val="0"/>
              </a:spcAft>
              <a:buNone/>
            </a:pPr>
            <a:r>
              <a:rPr lang="en-US" dirty="0">
                <a:solidFill>
                  <a:schemeClr val="accent1"/>
                </a:solidFill>
              </a:rPr>
              <a:t>CHECK IN/CHECK OUT PROCEDURES</a:t>
            </a:r>
            <a:endParaRPr dirty="0">
              <a:solidFill>
                <a:schemeClr val="accent1"/>
              </a:solidFill>
            </a:endParaRPr>
          </a:p>
          <a:p>
            <a:pPr marL="0" lvl="0" indent="457200" algn="l" rtl="0">
              <a:spcBef>
                <a:spcPts val="528"/>
              </a:spcBef>
              <a:spcAft>
                <a:spcPts val="0"/>
              </a:spcAft>
              <a:buNone/>
            </a:pPr>
            <a:r>
              <a:rPr lang="en-US" dirty="0">
                <a:solidFill>
                  <a:schemeClr val="accent1"/>
                </a:solidFill>
              </a:rPr>
              <a:t>ISOLATION</a:t>
            </a:r>
            <a:endParaRPr dirty="0">
              <a:solidFill>
                <a:schemeClr val="accent1"/>
              </a:solidFill>
            </a:endParaRPr>
          </a:p>
          <a:p>
            <a:pPr marL="0" lvl="0" indent="457200" algn="l" rtl="0">
              <a:spcBef>
                <a:spcPts val="528"/>
              </a:spcBef>
              <a:spcAft>
                <a:spcPts val="0"/>
              </a:spcAft>
              <a:buNone/>
            </a:pPr>
            <a:r>
              <a:rPr lang="en-US" dirty="0">
                <a:solidFill>
                  <a:schemeClr val="accent1"/>
                </a:solidFill>
              </a:rPr>
              <a:t>MEALS</a:t>
            </a:r>
            <a:endParaRPr dirty="0">
              <a:solidFill>
                <a:schemeClr val="accent1"/>
              </a:solidFill>
            </a:endParaRPr>
          </a:p>
          <a:p>
            <a:pPr marL="0" lvl="0" indent="457200" algn="l" rtl="0">
              <a:spcBef>
                <a:spcPts val="528"/>
              </a:spcBef>
              <a:spcAft>
                <a:spcPts val="0"/>
              </a:spcAft>
              <a:buNone/>
            </a:pPr>
            <a:r>
              <a:rPr lang="en-US" dirty="0">
                <a:solidFill>
                  <a:schemeClr val="accent1"/>
                </a:solidFill>
              </a:rPr>
              <a:t>ROLE OF SUPPORT STAFF</a:t>
            </a:r>
            <a:endParaRPr dirty="0">
              <a:solidFill>
                <a:schemeClr val="accent1"/>
              </a:solidFill>
            </a:endParaRPr>
          </a:p>
          <a:p>
            <a:pPr marL="0" lvl="0" indent="457200" algn="l" rtl="0">
              <a:spcBef>
                <a:spcPts val="528"/>
              </a:spcBef>
              <a:spcAft>
                <a:spcPts val="0"/>
              </a:spcAft>
              <a:buNone/>
            </a:pPr>
            <a:endParaRPr dirty="0">
              <a:solidFill>
                <a:schemeClr val="accent1"/>
              </a:solidFill>
            </a:endParaRPr>
          </a:p>
          <a:p>
            <a:pPr marL="0" lvl="0" indent="0" algn="l" rtl="0">
              <a:spcBef>
                <a:spcPts val="528"/>
              </a:spcBef>
              <a:spcAft>
                <a:spcPts val="0"/>
              </a:spcAft>
              <a:buNone/>
            </a:pPr>
            <a:r>
              <a:rPr lang="en-US" dirty="0">
                <a:solidFill>
                  <a:schemeClr val="accent1"/>
                </a:solidFill>
              </a:rPr>
              <a:t>HEALTHY ENVIRONMENT</a:t>
            </a:r>
            <a:endParaRPr dirty="0">
              <a:solidFill>
                <a:schemeClr val="accent1"/>
              </a:solidFill>
            </a:endParaRPr>
          </a:p>
          <a:p>
            <a:pPr marL="0" lvl="0" indent="0" algn="l" rtl="0">
              <a:spcBef>
                <a:spcPts val="528"/>
              </a:spcBef>
              <a:spcAft>
                <a:spcPts val="0"/>
              </a:spcAft>
              <a:buNone/>
            </a:pPr>
            <a:r>
              <a:rPr lang="en-US" dirty="0">
                <a:solidFill>
                  <a:schemeClr val="accent1"/>
                </a:solidFill>
              </a:rPr>
              <a:t>	CLEANING</a:t>
            </a:r>
            <a:endParaRPr dirty="0">
              <a:solidFill>
                <a:schemeClr val="accent1"/>
              </a:solidFill>
            </a:endParaRPr>
          </a:p>
          <a:p>
            <a:pPr marL="0" lvl="0" indent="0" algn="l" rtl="0">
              <a:spcBef>
                <a:spcPts val="528"/>
              </a:spcBef>
              <a:spcAft>
                <a:spcPts val="0"/>
              </a:spcAft>
              <a:buClr>
                <a:schemeClr val="dk1"/>
              </a:buClr>
              <a:buSzPts val="1100"/>
              <a:buFont typeface="Arial"/>
              <a:buNone/>
            </a:pPr>
            <a:r>
              <a:rPr lang="en-US" dirty="0">
                <a:solidFill>
                  <a:schemeClr val="accent1"/>
                </a:solidFill>
              </a:rPr>
              <a:t>	HANDWASHING</a:t>
            </a:r>
            <a:endParaRPr dirty="0">
              <a:solidFill>
                <a:schemeClr val="accent1"/>
              </a:solidFill>
            </a:endParaRPr>
          </a:p>
          <a:p>
            <a:pPr marL="0" lvl="0" indent="457200" algn="l" rtl="0">
              <a:spcBef>
                <a:spcPts val="528"/>
              </a:spcBef>
              <a:spcAft>
                <a:spcPts val="0"/>
              </a:spcAft>
              <a:buNone/>
            </a:pPr>
            <a:r>
              <a:rPr lang="en-US" dirty="0">
                <a:solidFill>
                  <a:schemeClr val="accent1"/>
                </a:solidFill>
              </a:rPr>
              <a:t>SOCIAL DISTANCING</a:t>
            </a:r>
            <a:endParaRPr dirty="0">
              <a:solidFill>
                <a:schemeClr val="accent1"/>
              </a:solidFill>
            </a:endParaRPr>
          </a:p>
          <a:p>
            <a:pPr marL="0" lvl="0" indent="457200" algn="l" rtl="0">
              <a:spcBef>
                <a:spcPts val="528"/>
              </a:spcBef>
              <a:spcAft>
                <a:spcPts val="0"/>
              </a:spcAft>
              <a:buNone/>
            </a:pPr>
            <a:r>
              <a:rPr lang="en-US" dirty="0">
                <a:solidFill>
                  <a:schemeClr val="accent1"/>
                </a:solidFill>
              </a:rPr>
              <a:t>STATIONS</a:t>
            </a:r>
            <a:endParaRPr dirty="0">
              <a:solidFill>
                <a:schemeClr val="accent1"/>
              </a:solidFill>
            </a:endParaRPr>
          </a:p>
          <a:p>
            <a:pPr marL="0" lvl="0" indent="0" algn="l" rtl="0">
              <a:spcBef>
                <a:spcPts val="528"/>
              </a:spcBef>
              <a:spcAft>
                <a:spcPts val="0"/>
              </a:spcAft>
              <a:buNone/>
            </a:pPr>
            <a:endParaRPr dirty="0">
              <a:solidFill>
                <a:schemeClr val="accent1"/>
              </a:solidFill>
            </a:endParaRPr>
          </a:p>
          <a:p>
            <a:pPr marL="0" lvl="0" indent="0" algn="l" rtl="0">
              <a:spcBef>
                <a:spcPts val="528"/>
              </a:spcBef>
              <a:spcAft>
                <a:spcPts val="0"/>
              </a:spcAft>
              <a:buNone/>
            </a:pPr>
            <a:r>
              <a:rPr lang="en-US" dirty="0">
                <a:solidFill>
                  <a:schemeClr val="accent1"/>
                </a:solidFill>
              </a:rPr>
              <a:t>	</a:t>
            </a:r>
            <a:endParaRPr dirty="0">
              <a:solidFill>
                <a:schemeClr val="accent1"/>
              </a:solidFill>
            </a:endParaRPr>
          </a:p>
        </p:txBody>
      </p:sp>
      <p:sp>
        <p:nvSpPr>
          <p:cNvPr id="41" name="Google Shape;41;p6"/>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800"/>
              <a:buFont typeface="Verdana"/>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47"/>
        <p:cNvGrpSpPr/>
        <p:nvPr/>
      </p:nvGrpSpPr>
      <p:grpSpPr>
        <a:xfrm>
          <a:off x="0" y="0"/>
          <a:ext cx="0" cy="0"/>
          <a:chOff x="0" y="0"/>
          <a:chExt cx="0" cy="0"/>
        </a:xfrm>
      </p:grpSpPr>
      <p:sp>
        <p:nvSpPr>
          <p:cNvPr id="148" name="Google Shape;148;p20"/>
          <p:cNvSpPr txBox="1">
            <a:spLocks noGrp="1"/>
          </p:cNvSpPr>
          <p:nvPr>
            <p:ph type="title"/>
          </p:nvPr>
        </p:nvSpPr>
        <p:spPr>
          <a:xfrm>
            <a:off x="320040" y="320040"/>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solidFill>
                  <a:schemeClr val="accent1"/>
                </a:solidFill>
              </a:rPr>
              <a:t>SOCIAL DISTANCING</a:t>
            </a:r>
            <a:endParaRPr>
              <a:solidFill>
                <a:schemeClr val="accent1"/>
              </a:solidFill>
            </a:endParaRPr>
          </a:p>
        </p:txBody>
      </p:sp>
      <p:sp>
        <p:nvSpPr>
          <p:cNvPr id="149" name="Google Shape;149;p20"/>
          <p:cNvSpPr txBox="1">
            <a:spLocks noGrp="1"/>
          </p:cNvSpPr>
          <p:nvPr>
            <p:ph type="body" idx="1"/>
          </p:nvPr>
        </p:nvSpPr>
        <p:spPr>
          <a:xfrm>
            <a:off x="333850" y="1069150"/>
            <a:ext cx="8339100" cy="4835539"/>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US" sz="2000" dirty="0">
                <a:solidFill>
                  <a:schemeClr val="accent1"/>
                </a:solidFill>
              </a:rPr>
              <a:t>Outside and Indoor Large Gross Motor Spaces</a:t>
            </a:r>
            <a:r>
              <a:rPr lang="en-US" sz="2000" b="0" dirty="0">
                <a:solidFill>
                  <a:schemeClr val="accent1"/>
                </a:solidFill>
              </a:rPr>
              <a:t>	</a:t>
            </a:r>
            <a:r>
              <a:rPr lang="en-US" sz="1400" b="0" dirty="0">
                <a:solidFill>
                  <a:schemeClr val="accent1"/>
                </a:solidFill>
              </a:rPr>
              <a:t>				</a:t>
            </a:r>
            <a:endParaRPr sz="1400" b="0" dirty="0">
              <a:solidFill>
                <a:schemeClr val="accent1"/>
              </a:solidFill>
            </a:endParaRPr>
          </a:p>
          <a:p>
            <a:pPr marL="285750" lvl="0" indent="-285750" algn="l" rtl="0">
              <a:lnSpc>
                <a:spcPct val="115000"/>
              </a:lnSpc>
              <a:spcBef>
                <a:spcPts val="1200"/>
              </a:spcBef>
              <a:spcAft>
                <a:spcPts val="0"/>
              </a:spcAft>
              <a:buFont typeface="Arial" panose="020B0604020202020204" pitchFamily="34" charset="0"/>
              <a:buChar char="•"/>
            </a:pPr>
            <a:r>
              <a:rPr lang="en-US" sz="1400" b="0" dirty="0">
                <a:solidFill>
                  <a:schemeClr val="accent1"/>
                </a:solidFill>
              </a:rPr>
              <a:t>Offer outdoor play in staggered shifts. Outdoor is best over indoor when possible.</a:t>
            </a:r>
          </a:p>
          <a:p>
            <a:pPr marL="285750" lvl="0" indent="-285750" algn="l" rtl="0">
              <a:lnSpc>
                <a:spcPct val="115000"/>
              </a:lnSpc>
              <a:spcBef>
                <a:spcPts val="1200"/>
              </a:spcBef>
              <a:spcAft>
                <a:spcPts val="0"/>
              </a:spcAft>
              <a:buFont typeface="Arial" panose="020B0604020202020204" pitchFamily="34" charset="0"/>
              <a:buChar char="•"/>
            </a:pPr>
            <a:r>
              <a:rPr lang="en-US" sz="1400" b="0" dirty="0">
                <a:solidFill>
                  <a:schemeClr val="accent1"/>
                </a:solidFill>
              </a:rPr>
              <a:t>If multiple groups are outside at the same time, they should have a minimum of six feet of open space between outdoor play areas </a:t>
            </a:r>
          </a:p>
          <a:p>
            <a:pPr marL="285750" lvl="0" indent="-285750" algn="l" rtl="0">
              <a:lnSpc>
                <a:spcPct val="115000"/>
              </a:lnSpc>
              <a:spcBef>
                <a:spcPts val="1200"/>
              </a:spcBef>
              <a:spcAft>
                <a:spcPts val="0"/>
              </a:spcAft>
              <a:buFont typeface="Arial" panose="020B0604020202020204" pitchFamily="34" charset="0"/>
              <a:buChar char="•"/>
            </a:pPr>
            <a:r>
              <a:rPr lang="en-US" sz="1400" b="0" dirty="0">
                <a:solidFill>
                  <a:schemeClr val="accent1"/>
                </a:solidFill>
              </a:rPr>
              <a:t>Spaces like gymnasiums should have no more than 2 groups (one per ½ of room) despite the fact square footage allows for more due to physical exertion and “aerosol effect/projection” of breathing.</a:t>
            </a:r>
          </a:p>
          <a:p>
            <a:pPr marL="285750" lvl="0" indent="-285750" algn="l" rtl="0">
              <a:lnSpc>
                <a:spcPct val="115000"/>
              </a:lnSpc>
              <a:spcBef>
                <a:spcPts val="1200"/>
              </a:spcBef>
              <a:spcAft>
                <a:spcPts val="0"/>
              </a:spcAft>
              <a:buFont typeface="Arial" panose="020B0604020202020204" pitchFamily="34" charset="0"/>
              <a:buChar char="•"/>
            </a:pPr>
            <a:r>
              <a:rPr lang="en-US" sz="1400" b="0" dirty="0">
                <a:solidFill>
                  <a:schemeClr val="accent1"/>
                </a:solidFill>
              </a:rPr>
              <a:t>Always wash hands immediately after outdoor play time.</a:t>
            </a:r>
            <a:r>
              <a:rPr lang="en-US" sz="1400" b="0" dirty="0">
                <a:solidFill>
                  <a:schemeClr val="dk1"/>
                </a:solidFill>
              </a:rPr>
              <a:t> </a:t>
            </a:r>
          </a:p>
          <a:p>
            <a:pPr marL="285750" lvl="0" indent="-285750" algn="l" rtl="0">
              <a:lnSpc>
                <a:spcPct val="115000"/>
              </a:lnSpc>
              <a:spcBef>
                <a:spcPts val="1200"/>
              </a:spcBef>
              <a:spcAft>
                <a:spcPts val="0"/>
              </a:spcAft>
              <a:buFont typeface="Arial" panose="020B0604020202020204" pitchFamily="34" charset="0"/>
              <a:buChar char="•"/>
            </a:pPr>
            <a:r>
              <a:rPr lang="en-US" sz="1400" b="0" dirty="0">
                <a:solidFill>
                  <a:schemeClr val="accent1"/>
                </a:solidFill>
              </a:rPr>
              <a:t>This time should be structured and lead by staff with games and activities vs free-play</a:t>
            </a:r>
            <a:br>
              <a:rPr lang="en-US" sz="1400" b="0" dirty="0">
                <a:solidFill>
                  <a:schemeClr val="dk1"/>
                </a:solidFill>
              </a:rPr>
            </a:br>
            <a:r>
              <a:rPr lang="en-US" sz="1400" b="0" dirty="0">
                <a:solidFill>
                  <a:schemeClr val="dk1"/>
                </a:solidFill>
              </a:rPr>
              <a:t> 				</a:t>
            </a:r>
            <a:endParaRPr sz="1400" b="0" dirty="0">
              <a:solidFill>
                <a:schemeClr val="dk1"/>
              </a:solidFill>
            </a:endParaRPr>
          </a:p>
          <a:p>
            <a:pPr marL="0" lvl="0" indent="0" algn="l" rtl="0">
              <a:lnSpc>
                <a:spcPct val="100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00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00000"/>
              </a:lnSpc>
              <a:spcBef>
                <a:spcPts val="1200"/>
              </a:spcBef>
              <a:spcAft>
                <a:spcPts val="0"/>
              </a:spcAft>
              <a:buNone/>
            </a:pPr>
            <a:endParaRPr sz="1400" b="0" dirty="0">
              <a:solidFill>
                <a:schemeClr val="accent1"/>
              </a:solidFill>
            </a:endParaRPr>
          </a:p>
          <a:p>
            <a:pPr marL="0" lvl="0" indent="0" algn="l" rtl="0">
              <a:lnSpc>
                <a:spcPct val="115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1200"/>
              </a:spcBef>
              <a:spcAft>
                <a:spcPts val="0"/>
              </a:spcAft>
              <a:buNone/>
            </a:pPr>
            <a:endParaRPr sz="1200" b="0" dirty="0">
              <a:solidFill>
                <a:schemeClr val="accent1"/>
              </a:solidFill>
            </a:endParaRPr>
          </a:p>
          <a:p>
            <a:pPr marL="0" lvl="0" indent="0" algn="l" rtl="0">
              <a:lnSpc>
                <a:spcPct val="115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120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0"/>
              </a:spcBef>
              <a:spcAft>
                <a:spcPts val="0"/>
              </a:spcAft>
              <a:buNone/>
            </a:pPr>
            <a:r>
              <a:rPr lang="en-US" sz="1100" b="0" dirty="0">
                <a:solidFill>
                  <a:schemeClr val="dk1"/>
                </a:solidFill>
                <a:latin typeface="Arial"/>
                <a:ea typeface="Arial"/>
                <a:cs typeface="Arial"/>
                <a:sym typeface="Arial"/>
              </a:rPr>
              <a:t>		</a:t>
            </a:r>
            <a:endParaRPr sz="1100" b="0" dirty="0">
              <a:solidFill>
                <a:schemeClr val="dk1"/>
              </a:solidFill>
              <a:latin typeface="Arial"/>
              <a:ea typeface="Arial"/>
              <a:cs typeface="Arial"/>
              <a:sym typeface="Arial"/>
            </a:endParaRPr>
          </a:p>
          <a:p>
            <a:pPr marL="0" lvl="0" indent="0" algn="l" rtl="0">
              <a:lnSpc>
                <a:spcPct val="115000"/>
              </a:lnSpc>
              <a:spcBef>
                <a:spcPts val="0"/>
              </a:spcBef>
              <a:spcAft>
                <a:spcPts val="0"/>
              </a:spcAft>
              <a:buNone/>
            </a:pPr>
            <a:endParaRPr sz="1250" b="0" dirty="0">
              <a:solidFill>
                <a:schemeClr val="dk1"/>
              </a:solidFill>
              <a:highlight>
                <a:srgbClr val="FFFFFF"/>
              </a:highlight>
              <a:latin typeface="Arial"/>
              <a:ea typeface="Arial"/>
              <a:cs typeface="Arial"/>
              <a:sym typeface="Arial"/>
            </a:endParaRPr>
          </a:p>
          <a:p>
            <a:pPr marL="457200" lvl="0" indent="0" algn="l" rtl="0">
              <a:lnSpc>
                <a:spcPct val="115000"/>
              </a:lnSpc>
              <a:spcBef>
                <a:spcPts val="0"/>
              </a:spcBef>
              <a:spcAft>
                <a:spcPts val="0"/>
              </a:spcAft>
              <a:buNone/>
            </a:pPr>
            <a:endParaRPr sz="1400" dirty="0">
              <a:solidFill>
                <a:schemeClr val="accent1"/>
              </a:solidFill>
              <a:highlight>
                <a:srgbClr val="FFFFFF"/>
              </a:highlight>
            </a:endParaRPr>
          </a:p>
          <a:p>
            <a:pPr marL="0" lvl="0" indent="0" algn="l" rtl="0">
              <a:lnSpc>
                <a:spcPct val="115000"/>
              </a:lnSpc>
              <a:spcBef>
                <a:spcPts val="2400"/>
              </a:spcBef>
              <a:spcAft>
                <a:spcPts val="1200"/>
              </a:spcAft>
              <a:buNone/>
            </a:pPr>
            <a:endParaRPr sz="1400" b="0" dirty="0">
              <a:solidFill>
                <a:schemeClr val="accent1"/>
              </a:solidFill>
              <a:highlight>
                <a:srgbClr val="FFFFFF"/>
              </a:highlight>
            </a:endParaRPr>
          </a:p>
        </p:txBody>
      </p:sp>
      <p:sp>
        <p:nvSpPr>
          <p:cNvPr id="150" name="Google Shape;150;p20"/>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20</a:t>
            </a:fld>
            <a:endParaRPr/>
          </a:p>
        </p:txBody>
      </p:sp>
    </p:spTree>
    <p:extLst>
      <p:ext uri="{BB962C8B-B14F-4D97-AF65-F5344CB8AC3E}">
        <p14:creationId xmlns:p14="http://schemas.microsoft.com/office/powerpoint/2010/main" val="3352819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55"/>
        <p:cNvGrpSpPr/>
        <p:nvPr/>
      </p:nvGrpSpPr>
      <p:grpSpPr>
        <a:xfrm>
          <a:off x="0" y="0"/>
          <a:ext cx="0" cy="0"/>
          <a:chOff x="0" y="0"/>
          <a:chExt cx="0" cy="0"/>
        </a:xfrm>
      </p:grpSpPr>
      <p:sp>
        <p:nvSpPr>
          <p:cNvPr id="156" name="Google Shape;156;p21"/>
          <p:cNvSpPr txBox="1">
            <a:spLocks noGrp="1"/>
          </p:cNvSpPr>
          <p:nvPr>
            <p:ph type="title"/>
          </p:nvPr>
        </p:nvSpPr>
        <p:spPr>
          <a:xfrm>
            <a:off x="320040" y="320040"/>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solidFill>
                  <a:schemeClr val="accent1"/>
                </a:solidFill>
              </a:rPr>
              <a:t>STATIONS</a:t>
            </a:r>
            <a:endParaRPr>
              <a:solidFill>
                <a:schemeClr val="accent1"/>
              </a:solidFill>
            </a:endParaRPr>
          </a:p>
        </p:txBody>
      </p:sp>
      <p:sp>
        <p:nvSpPr>
          <p:cNvPr id="157" name="Google Shape;157;p21"/>
          <p:cNvSpPr txBox="1">
            <a:spLocks noGrp="1"/>
          </p:cNvSpPr>
          <p:nvPr>
            <p:ph type="body" idx="1"/>
          </p:nvPr>
        </p:nvSpPr>
        <p:spPr>
          <a:xfrm>
            <a:off x="333850" y="879625"/>
            <a:ext cx="8339100" cy="5832900"/>
          </a:xfrm>
          <a:prstGeom prst="rect">
            <a:avLst/>
          </a:prstGeom>
        </p:spPr>
        <p:txBody>
          <a:bodyPr spcFirstLastPara="1" wrap="square" lIns="91425" tIns="45700" rIns="91425" bIns="45700" anchor="t" anchorCtr="0">
            <a:noAutofit/>
          </a:bodyPr>
          <a:lstStyle/>
          <a:p>
            <a:pPr marL="0" lvl="0" indent="0" algn="l" rtl="0">
              <a:lnSpc>
                <a:spcPct val="100000"/>
              </a:lnSpc>
              <a:spcBef>
                <a:spcPts val="1200"/>
              </a:spcBef>
              <a:spcAft>
                <a:spcPts val="0"/>
              </a:spcAft>
              <a:buNone/>
            </a:pPr>
            <a:r>
              <a:rPr lang="en-US" sz="1200">
                <a:solidFill>
                  <a:schemeClr val="accent1"/>
                </a:solidFill>
              </a:rPr>
              <a:t>Stations Expectations:</a:t>
            </a:r>
            <a:endParaRPr sz="1200">
              <a:solidFill>
                <a:schemeClr val="accent1"/>
              </a:solidFill>
            </a:endParaRPr>
          </a:p>
          <a:p>
            <a:pPr marL="0" lvl="0" indent="0" algn="l" rtl="0">
              <a:lnSpc>
                <a:spcPct val="100000"/>
              </a:lnSpc>
              <a:spcBef>
                <a:spcPts val="1200"/>
              </a:spcBef>
              <a:spcAft>
                <a:spcPts val="0"/>
              </a:spcAft>
              <a:buNone/>
            </a:pPr>
            <a:r>
              <a:rPr lang="en-US" sz="1200" b="0">
                <a:solidFill>
                  <a:schemeClr val="accent1"/>
                </a:solidFill>
              </a:rPr>
              <a:t>Stations need to be individual activities. We still need to practice social distancing during these activities. After each use by youth the activities need to be disinfected or sanitized by Lysol or Approved Cleaning solution and air dried.</a:t>
            </a:r>
            <a:endParaRPr sz="1200" b="0">
              <a:solidFill>
                <a:schemeClr val="accent1"/>
              </a:solidFill>
            </a:endParaRPr>
          </a:p>
          <a:p>
            <a:pPr marL="0" lvl="0" indent="0" algn="l" rtl="0">
              <a:lnSpc>
                <a:spcPct val="100000"/>
              </a:lnSpc>
              <a:spcBef>
                <a:spcPts val="1200"/>
              </a:spcBef>
              <a:spcAft>
                <a:spcPts val="0"/>
              </a:spcAft>
              <a:buClr>
                <a:schemeClr val="dk1"/>
              </a:buClr>
              <a:buSzPts val="1100"/>
              <a:buFont typeface="Arial"/>
              <a:buNone/>
            </a:pPr>
            <a:r>
              <a:rPr lang="en-US" sz="1200">
                <a:solidFill>
                  <a:schemeClr val="accent1"/>
                </a:solidFill>
              </a:rPr>
              <a:t>Approved Stations:</a:t>
            </a:r>
            <a:endParaRPr sz="1200">
              <a:solidFill>
                <a:schemeClr val="accent1"/>
              </a:solidFill>
            </a:endParaRPr>
          </a:p>
          <a:p>
            <a:pPr marL="0" lvl="0" indent="0" algn="l" rtl="0">
              <a:lnSpc>
                <a:spcPct val="100000"/>
              </a:lnSpc>
              <a:spcBef>
                <a:spcPts val="1200"/>
              </a:spcBef>
              <a:spcAft>
                <a:spcPts val="0"/>
              </a:spcAft>
              <a:buNone/>
            </a:pPr>
            <a:r>
              <a:rPr lang="en-US" sz="1200" b="0">
                <a:solidFill>
                  <a:schemeClr val="accent1"/>
                </a:solidFill>
              </a:rPr>
              <a:t>Legos</a:t>
            </a:r>
            <a:endParaRPr sz="1200" b="0">
              <a:solidFill>
                <a:schemeClr val="accent1"/>
              </a:solidFill>
            </a:endParaRPr>
          </a:p>
          <a:p>
            <a:pPr marL="0" lvl="0" indent="0" algn="l" rtl="0">
              <a:lnSpc>
                <a:spcPct val="100000"/>
              </a:lnSpc>
              <a:spcBef>
                <a:spcPts val="0"/>
              </a:spcBef>
              <a:spcAft>
                <a:spcPts val="0"/>
              </a:spcAft>
              <a:buNone/>
            </a:pPr>
            <a:r>
              <a:rPr lang="en-US" sz="1200" b="0">
                <a:solidFill>
                  <a:schemeClr val="accent1"/>
                </a:solidFill>
              </a:rPr>
              <a:t>Lincoln Logs</a:t>
            </a:r>
            <a:br>
              <a:rPr lang="en-US" sz="1200" b="0">
                <a:solidFill>
                  <a:schemeClr val="accent1"/>
                </a:solidFill>
              </a:rPr>
            </a:br>
            <a:r>
              <a:rPr lang="en-US" sz="1200" b="0">
                <a:solidFill>
                  <a:schemeClr val="accent1"/>
                </a:solidFill>
              </a:rPr>
              <a:t>Plastic Manipulatives</a:t>
            </a:r>
            <a:endParaRPr sz="1200" b="0">
              <a:solidFill>
                <a:schemeClr val="accent1"/>
              </a:solidFill>
            </a:endParaRPr>
          </a:p>
          <a:p>
            <a:pPr marL="0" lvl="0" indent="0" algn="l" rtl="0">
              <a:lnSpc>
                <a:spcPct val="100000"/>
              </a:lnSpc>
              <a:spcBef>
                <a:spcPts val="0"/>
              </a:spcBef>
              <a:spcAft>
                <a:spcPts val="0"/>
              </a:spcAft>
              <a:buNone/>
            </a:pPr>
            <a:r>
              <a:rPr lang="en-US" sz="1200" b="0">
                <a:solidFill>
                  <a:schemeClr val="accent1"/>
                </a:solidFill>
              </a:rPr>
              <a:t>Non-Foam Blocks</a:t>
            </a:r>
            <a:br>
              <a:rPr lang="en-US" sz="1200" b="0">
                <a:solidFill>
                  <a:schemeClr val="accent1"/>
                </a:solidFill>
              </a:rPr>
            </a:br>
            <a:r>
              <a:rPr lang="en-US" sz="1200" b="0">
                <a:solidFill>
                  <a:schemeClr val="accent1"/>
                </a:solidFill>
              </a:rPr>
              <a:t>Battleship (w/social distancing example sitting on one ends of the tables)</a:t>
            </a:r>
            <a:br>
              <a:rPr lang="en-US" sz="1200" b="0">
                <a:solidFill>
                  <a:schemeClr val="accent1"/>
                </a:solidFill>
              </a:rPr>
            </a:br>
            <a:r>
              <a:rPr lang="en-US" sz="1200" b="0">
                <a:solidFill>
                  <a:schemeClr val="accent1"/>
                </a:solidFill>
              </a:rPr>
              <a:t>Kinexs</a:t>
            </a:r>
            <a:br>
              <a:rPr lang="en-US" sz="1200" b="0">
                <a:solidFill>
                  <a:schemeClr val="accent1"/>
                </a:solidFill>
              </a:rPr>
            </a:br>
            <a:r>
              <a:rPr lang="en-US" sz="1200" b="0">
                <a:solidFill>
                  <a:schemeClr val="accent1"/>
                </a:solidFill>
              </a:rPr>
              <a:t>Toy Cars</a:t>
            </a:r>
            <a:br>
              <a:rPr lang="en-US" sz="1200" b="0">
                <a:solidFill>
                  <a:schemeClr val="accent1"/>
                </a:solidFill>
              </a:rPr>
            </a:br>
            <a:r>
              <a:rPr lang="en-US" sz="1200" b="0">
                <a:solidFill>
                  <a:schemeClr val="accent1"/>
                </a:solidFill>
              </a:rPr>
              <a:t>Plastic Action Figures</a:t>
            </a:r>
            <a:br>
              <a:rPr lang="en-US" sz="1200" b="0">
                <a:solidFill>
                  <a:schemeClr val="accent1"/>
                </a:solidFill>
              </a:rPr>
            </a:br>
            <a:r>
              <a:rPr lang="en-US" sz="1200" b="0">
                <a:solidFill>
                  <a:schemeClr val="accent1"/>
                </a:solidFill>
              </a:rPr>
              <a:t>Sewing paper plates with yarn</a:t>
            </a:r>
            <a:br>
              <a:rPr lang="en-US" sz="1200" b="0">
                <a:solidFill>
                  <a:schemeClr val="accent1"/>
                </a:solidFill>
              </a:rPr>
            </a:br>
            <a:r>
              <a:rPr lang="en-US" sz="1200" b="0">
                <a:solidFill>
                  <a:schemeClr val="accent1"/>
                </a:solidFill>
              </a:rPr>
              <a:t>Q-Tip for Painting</a:t>
            </a:r>
            <a:br>
              <a:rPr lang="en-US" sz="1200" b="0">
                <a:solidFill>
                  <a:schemeClr val="accent1"/>
                </a:solidFill>
              </a:rPr>
            </a:br>
            <a:r>
              <a:rPr lang="en-US" sz="1200" b="0">
                <a:solidFill>
                  <a:schemeClr val="accent1"/>
                </a:solidFill>
              </a:rPr>
              <a:t>Cup Stacking (plastic cups only)</a:t>
            </a:r>
            <a:br>
              <a:rPr lang="en-US" sz="1200" b="0">
                <a:solidFill>
                  <a:schemeClr val="accent1"/>
                </a:solidFill>
              </a:rPr>
            </a:br>
            <a:r>
              <a:rPr lang="en-US" sz="1200" b="0">
                <a:solidFill>
                  <a:schemeClr val="accent1"/>
                </a:solidFill>
              </a:rPr>
              <a:t>Drawing w/markers and colored pencils NO crayons</a:t>
            </a:r>
            <a:br>
              <a:rPr lang="en-US" sz="1200" b="0">
                <a:solidFill>
                  <a:schemeClr val="accent1"/>
                </a:solidFill>
              </a:rPr>
            </a:br>
            <a:r>
              <a:rPr lang="en-US" sz="1200" b="0">
                <a:solidFill>
                  <a:schemeClr val="accent1"/>
                </a:solidFill>
              </a:rPr>
              <a:t>Dramatic Play (Plastic Kitchen, Plastic Doll House, etc) as long as it is individual and cleaned after each child use</a:t>
            </a:r>
            <a:br>
              <a:rPr lang="en-US" sz="1200" b="0">
                <a:solidFill>
                  <a:schemeClr val="accent1"/>
                </a:solidFill>
              </a:rPr>
            </a:br>
            <a:r>
              <a:rPr lang="en-US" sz="1200" b="0">
                <a:solidFill>
                  <a:schemeClr val="accent1"/>
                </a:solidFill>
              </a:rPr>
              <a:t> 							</a:t>
            </a:r>
            <a:br>
              <a:rPr lang="en-US" sz="1200" b="0">
                <a:solidFill>
                  <a:schemeClr val="accent1"/>
                </a:solidFill>
              </a:rPr>
            </a:br>
            <a:r>
              <a:rPr lang="en-US" sz="1200">
                <a:solidFill>
                  <a:schemeClr val="accent1"/>
                </a:solidFill>
              </a:rPr>
              <a:t>NOT Approved Stations:</a:t>
            </a:r>
            <a:br>
              <a:rPr lang="en-US" sz="1200" b="0">
                <a:solidFill>
                  <a:schemeClr val="accent1"/>
                </a:solidFill>
              </a:rPr>
            </a:br>
            <a:r>
              <a:rPr lang="en-US" sz="1200" b="0">
                <a:solidFill>
                  <a:schemeClr val="accent1"/>
                </a:solidFill>
              </a:rPr>
              <a:t>Play-Dough</a:t>
            </a:r>
            <a:br>
              <a:rPr lang="en-US" sz="1200" b="0">
                <a:solidFill>
                  <a:schemeClr val="accent1"/>
                </a:solidFill>
              </a:rPr>
            </a:br>
            <a:r>
              <a:rPr lang="en-US" sz="1200" b="0">
                <a:solidFill>
                  <a:schemeClr val="accent1"/>
                </a:solidFill>
              </a:rPr>
              <a:t>Kinetic Sand</a:t>
            </a:r>
            <a:br>
              <a:rPr lang="en-US" sz="1200" b="0">
                <a:solidFill>
                  <a:schemeClr val="accent1"/>
                </a:solidFill>
              </a:rPr>
            </a:br>
            <a:r>
              <a:rPr lang="en-US" sz="1200" b="0">
                <a:solidFill>
                  <a:schemeClr val="accent1"/>
                </a:solidFill>
              </a:rPr>
              <a:t>Board Games that are paper</a:t>
            </a:r>
            <a:br>
              <a:rPr lang="en-US" sz="1200" b="0">
                <a:solidFill>
                  <a:schemeClr val="accent1"/>
                </a:solidFill>
              </a:rPr>
            </a:br>
            <a:r>
              <a:rPr lang="en-US" sz="1200" b="0">
                <a:solidFill>
                  <a:schemeClr val="accent1"/>
                </a:solidFill>
              </a:rPr>
              <a:t>Soft Surface Blocks</a:t>
            </a:r>
            <a:br>
              <a:rPr lang="en-US" sz="1200" b="0">
                <a:solidFill>
                  <a:schemeClr val="accent1"/>
                </a:solidFill>
              </a:rPr>
            </a:br>
            <a:r>
              <a:rPr lang="en-US" sz="1200" b="0">
                <a:solidFill>
                  <a:schemeClr val="accent1"/>
                </a:solidFill>
              </a:rPr>
              <a:t>Cloth Toys</a:t>
            </a:r>
            <a:br>
              <a:rPr lang="en-US" sz="1200" b="0">
                <a:solidFill>
                  <a:schemeClr val="accent1"/>
                </a:solidFill>
              </a:rPr>
            </a:br>
            <a:r>
              <a:rPr lang="en-US" sz="1200" b="0">
                <a:solidFill>
                  <a:schemeClr val="accent1"/>
                </a:solidFill>
              </a:rPr>
              <a:t>Crayons</a:t>
            </a:r>
            <a:br>
              <a:rPr lang="en-US" sz="1200" b="0">
                <a:solidFill>
                  <a:schemeClr val="accent1"/>
                </a:solidFill>
              </a:rPr>
            </a:br>
            <a:r>
              <a:rPr lang="en-US" sz="1200" b="0">
                <a:solidFill>
                  <a:schemeClr val="accent1"/>
                </a:solidFill>
              </a:rPr>
              <a:t>Anything that does not air dry within 10 minutes of sanitation solution </a:t>
            </a:r>
            <a:br>
              <a:rPr lang="en-US" sz="1200" b="0">
                <a:solidFill>
                  <a:schemeClr val="accent1"/>
                </a:solidFill>
              </a:rPr>
            </a:br>
            <a:endParaRPr sz="1100" b="0">
              <a:solidFill>
                <a:schemeClr val="dk1"/>
              </a:solidFill>
              <a:latin typeface="Arial"/>
              <a:ea typeface="Arial"/>
              <a:cs typeface="Arial"/>
              <a:sym typeface="Arial"/>
            </a:endParaRPr>
          </a:p>
          <a:p>
            <a:pPr marL="0" lvl="0" indent="0" algn="l" rtl="0">
              <a:lnSpc>
                <a:spcPct val="100000"/>
              </a:lnSpc>
              <a:spcBef>
                <a:spcPts val="0"/>
              </a:spcBef>
              <a:spcAft>
                <a:spcPts val="0"/>
              </a:spcAft>
              <a:buNone/>
            </a:pPr>
            <a:r>
              <a:rPr lang="en-US" sz="1100" b="0">
                <a:solidFill>
                  <a:schemeClr val="dk1"/>
                </a:solidFill>
                <a:latin typeface="Arial"/>
                <a:ea typeface="Arial"/>
                <a:cs typeface="Arial"/>
                <a:sym typeface="Arial"/>
              </a:rPr>
              <a:t>		</a:t>
            </a:r>
            <a:endParaRPr sz="1100" b="0">
              <a:solidFill>
                <a:schemeClr val="dk1"/>
              </a:solidFill>
              <a:latin typeface="Arial"/>
              <a:ea typeface="Arial"/>
              <a:cs typeface="Arial"/>
              <a:sym typeface="Arial"/>
            </a:endParaRPr>
          </a:p>
          <a:p>
            <a:pPr marL="0" lvl="0" indent="0" algn="l" rtl="0">
              <a:lnSpc>
                <a:spcPct val="100000"/>
              </a:lnSpc>
              <a:spcBef>
                <a:spcPts val="0"/>
              </a:spcBef>
              <a:spcAft>
                <a:spcPts val="0"/>
              </a:spcAft>
              <a:buNone/>
            </a:pPr>
            <a:r>
              <a:rPr lang="en-US" sz="1100" b="0">
                <a:solidFill>
                  <a:schemeClr val="dk1"/>
                </a:solidFill>
                <a:latin typeface="Arial"/>
                <a:ea typeface="Arial"/>
                <a:cs typeface="Arial"/>
                <a:sym typeface="Arial"/>
              </a:rPr>
              <a:t>	 	 		</a:t>
            </a:r>
            <a:endParaRPr sz="1100" b="0">
              <a:solidFill>
                <a:schemeClr val="dk1"/>
              </a:solidFill>
              <a:latin typeface="Arial"/>
              <a:ea typeface="Arial"/>
              <a:cs typeface="Arial"/>
              <a:sym typeface="Arial"/>
            </a:endParaRPr>
          </a:p>
          <a:p>
            <a:pPr marL="0" lvl="0" indent="0" algn="l" rtl="0">
              <a:lnSpc>
                <a:spcPct val="100000"/>
              </a:lnSpc>
              <a:spcBef>
                <a:spcPts val="1200"/>
              </a:spcBef>
              <a:spcAft>
                <a:spcPts val="0"/>
              </a:spcAft>
              <a:buNone/>
            </a:pPr>
            <a:endParaRPr sz="1200" b="0">
              <a:solidFill>
                <a:schemeClr val="accent1"/>
              </a:solidFill>
            </a:endParaRPr>
          </a:p>
          <a:p>
            <a:pPr marL="0" lvl="0" indent="0" algn="l" rtl="0">
              <a:lnSpc>
                <a:spcPct val="100000"/>
              </a:lnSpc>
              <a:spcBef>
                <a:spcPts val="1200"/>
              </a:spcBef>
              <a:spcAft>
                <a:spcPts val="0"/>
              </a:spcAft>
              <a:buNone/>
            </a:pPr>
            <a:r>
              <a:rPr lang="en-US" sz="1100" b="0">
                <a:solidFill>
                  <a:schemeClr val="dk1"/>
                </a:solidFill>
                <a:latin typeface="Arial"/>
                <a:ea typeface="Arial"/>
                <a:cs typeface="Arial"/>
                <a:sym typeface="Arial"/>
              </a:rPr>
              <a:t>				</a:t>
            </a:r>
            <a:endParaRPr sz="1100" b="0">
              <a:solidFill>
                <a:schemeClr val="dk1"/>
              </a:solidFill>
              <a:latin typeface="Arial"/>
              <a:ea typeface="Arial"/>
              <a:cs typeface="Arial"/>
              <a:sym typeface="Arial"/>
            </a:endParaRPr>
          </a:p>
          <a:p>
            <a:pPr marL="0" lvl="0" indent="0" algn="l" rtl="0">
              <a:lnSpc>
                <a:spcPct val="100000"/>
              </a:lnSpc>
              <a:spcBef>
                <a:spcPts val="1200"/>
              </a:spcBef>
              <a:spcAft>
                <a:spcPts val="0"/>
              </a:spcAft>
              <a:buNone/>
            </a:pPr>
            <a:r>
              <a:rPr lang="en-US" sz="1100" b="0">
                <a:solidFill>
                  <a:schemeClr val="dk1"/>
                </a:solidFill>
                <a:latin typeface="Arial"/>
                <a:ea typeface="Arial"/>
                <a:cs typeface="Arial"/>
                <a:sym typeface="Arial"/>
              </a:rPr>
              <a:t>			</a:t>
            </a:r>
            <a:endParaRPr sz="1100" b="0">
              <a:solidFill>
                <a:schemeClr val="dk1"/>
              </a:solidFill>
              <a:latin typeface="Arial"/>
              <a:ea typeface="Arial"/>
              <a:cs typeface="Arial"/>
              <a:sym typeface="Arial"/>
            </a:endParaRPr>
          </a:p>
          <a:p>
            <a:pPr marL="0" lvl="0" indent="0" algn="l" rtl="0">
              <a:lnSpc>
                <a:spcPct val="100000"/>
              </a:lnSpc>
              <a:spcBef>
                <a:spcPts val="1200"/>
              </a:spcBef>
              <a:spcAft>
                <a:spcPts val="0"/>
              </a:spcAft>
              <a:buNone/>
            </a:pPr>
            <a:r>
              <a:rPr lang="en-US" sz="1100" b="0">
                <a:solidFill>
                  <a:schemeClr val="dk1"/>
                </a:solidFill>
                <a:latin typeface="Arial"/>
                <a:ea typeface="Arial"/>
                <a:cs typeface="Arial"/>
                <a:sym typeface="Arial"/>
              </a:rPr>
              <a:t>		</a:t>
            </a:r>
            <a:endParaRPr sz="1100" b="0">
              <a:solidFill>
                <a:schemeClr val="dk1"/>
              </a:solidFill>
              <a:latin typeface="Arial"/>
              <a:ea typeface="Arial"/>
              <a:cs typeface="Arial"/>
              <a:sym typeface="Arial"/>
            </a:endParaRPr>
          </a:p>
          <a:p>
            <a:pPr marL="0" lvl="0" indent="0" algn="l" rtl="0">
              <a:lnSpc>
                <a:spcPct val="100000"/>
              </a:lnSpc>
              <a:spcBef>
                <a:spcPts val="1200"/>
              </a:spcBef>
              <a:spcAft>
                <a:spcPts val="0"/>
              </a:spcAft>
              <a:buNone/>
            </a:pPr>
            <a:r>
              <a:rPr lang="en-US" sz="1100" b="0">
                <a:solidFill>
                  <a:schemeClr val="dk1"/>
                </a:solidFill>
                <a:latin typeface="Arial"/>
                <a:ea typeface="Arial"/>
                <a:cs typeface="Arial"/>
                <a:sym typeface="Arial"/>
              </a:rPr>
              <a:t>						</a:t>
            </a:r>
            <a:endParaRPr sz="1100" b="0">
              <a:solidFill>
                <a:schemeClr val="dk1"/>
              </a:solidFill>
              <a:latin typeface="Arial"/>
              <a:ea typeface="Arial"/>
              <a:cs typeface="Arial"/>
              <a:sym typeface="Arial"/>
            </a:endParaRPr>
          </a:p>
          <a:p>
            <a:pPr marL="0" lvl="0" indent="0" algn="l" rtl="0">
              <a:lnSpc>
                <a:spcPct val="100000"/>
              </a:lnSpc>
              <a:spcBef>
                <a:spcPts val="1200"/>
              </a:spcBef>
              <a:spcAft>
                <a:spcPts val="0"/>
              </a:spcAft>
              <a:buNone/>
            </a:pPr>
            <a:r>
              <a:rPr lang="en-US" sz="1100" b="0">
                <a:solidFill>
                  <a:schemeClr val="dk1"/>
                </a:solidFill>
                <a:latin typeface="Arial"/>
                <a:ea typeface="Arial"/>
                <a:cs typeface="Arial"/>
                <a:sym typeface="Arial"/>
              </a:rPr>
              <a:t>					 				</a:t>
            </a:r>
            <a:endParaRPr sz="1100" b="0">
              <a:solidFill>
                <a:schemeClr val="dk1"/>
              </a:solidFill>
              <a:latin typeface="Arial"/>
              <a:ea typeface="Arial"/>
              <a:cs typeface="Arial"/>
              <a:sym typeface="Arial"/>
            </a:endParaRPr>
          </a:p>
          <a:p>
            <a:pPr marL="0" lvl="0" indent="0" algn="l" rtl="0">
              <a:lnSpc>
                <a:spcPct val="100000"/>
              </a:lnSpc>
              <a:spcBef>
                <a:spcPts val="0"/>
              </a:spcBef>
              <a:spcAft>
                <a:spcPts val="0"/>
              </a:spcAft>
              <a:buNone/>
            </a:pPr>
            <a:r>
              <a:rPr lang="en-US" sz="1100" b="0">
                <a:solidFill>
                  <a:schemeClr val="dk1"/>
                </a:solidFill>
                <a:latin typeface="Arial"/>
                <a:ea typeface="Arial"/>
                <a:cs typeface="Arial"/>
                <a:sym typeface="Arial"/>
              </a:rPr>
              <a:t>			</a:t>
            </a:r>
            <a:endParaRPr sz="1100" b="0">
              <a:solidFill>
                <a:schemeClr val="dk1"/>
              </a:solidFill>
              <a:latin typeface="Arial"/>
              <a:ea typeface="Arial"/>
              <a:cs typeface="Arial"/>
              <a:sym typeface="Arial"/>
            </a:endParaRPr>
          </a:p>
          <a:p>
            <a:pPr marL="0" lvl="0" indent="0" algn="l" rtl="0">
              <a:lnSpc>
                <a:spcPct val="100000"/>
              </a:lnSpc>
              <a:spcBef>
                <a:spcPts val="0"/>
              </a:spcBef>
              <a:spcAft>
                <a:spcPts val="0"/>
              </a:spcAft>
              <a:buNone/>
            </a:pPr>
            <a:r>
              <a:rPr lang="en-US" sz="1100" b="0">
                <a:solidFill>
                  <a:schemeClr val="dk1"/>
                </a:solidFill>
                <a:latin typeface="Arial"/>
                <a:ea typeface="Arial"/>
                <a:cs typeface="Arial"/>
                <a:sym typeface="Arial"/>
              </a:rPr>
              <a:t>		</a:t>
            </a:r>
            <a:endParaRPr sz="1100" b="0">
              <a:solidFill>
                <a:schemeClr val="dk1"/>
              </a:solidFill>
              <a:latin typeface="Arial"/>
              <a:ea typeface="Arial"/>
              <a:cs typeface="Arial"/>
              <a:sym typeface="Arial"/>
            </a:endParaRPr>
          </a:p>
          <a:p>
            <a:pPr marL="0" lvl="0" indent="0" algn="l" rtl="0">
              <a:lnSpc>
                <a:spcPct val="100000"/>
              </a:lnSpc>
              <a:spcBef>
                <a:spcPts val="0"/>
              </a:spcBef>
              <a:spcAft>
                <a:spcPts val="0"/>
              </a:spcAft>
              <a:buNone/>
            </a:pPr>
            <a:endParaRPr sz="1250" b="0">
              <a:solidFill>
                <a:schemeClr val="dk1"/>
              </a:solidFill>
              <a:highlight>
                <a:srgbClr val="FFFFFF"/>
              </a:highlight>
              <a:latin typeface="Arial"/>
              <a:ea typeface="Arial"/>
              <a:cs typeface="Arial"/>
              <a:sym typeface="Arial"/>
            </a:endParaRPr>
          </a:p>
          <a:p>
            <a:pPr marL="457200" lvl="0" indent="0" algn="l" rtl="0">
              <a:lnSpc>
                <a:spcPct val="100000"/>
              </a:lnSpc>
              <a:spcBef>
                <a:spcPts val="0"/>
              </a:spcBef>
              <a:spcAft>
                <a:spcPts val="0"/>
              </a:spcAft>
              <a:buNone/>
            </a:pPr>
            <a:endParaRPr sz="1400">
              <a:solidFill>
                <a:schemeClr val="accent1"/>
              </a:solidFill>
              <a:highlight>
                <a:srgbClr val="FFFFFF"/>
              </a:highlight>
            </a:endParaRPr>
          </a:p>
          <a:p>
            <a:pPr marL="0" lvl="0" indent="0" algn="l" rtl="0">
              <a:lnSpc>
                <a:spcPct val="100000"/>
              </a:lnSpc>
              <a:spcBef>
                <a:spcPts val="2400"/>
              </a:spcBef>
              <a:spcAft>
                <a:spcPts val="1200"/>
              </a:spcAft>
              <a:buNone/>
            </a:pPr>
            <a:endParaRPr sz="1400" b="0">
              <a:solidFill>
                <a:schemeClr val="accent1"/>
              </a:solidFill>
              <a:highlight>
                <a:srgbClr val="FFFFFF"/>
              </a:highlight>
            </a:endParaRPr>
          </a:p>
        </p:txBody>
      </p:sp>
      <p:sp>
        <p:nvSpPr>
          <p:cNvPr id="158" name="Google Shape;158;p21"/>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2"/>
          <p:cNvSpPr txBox="1">
            <a:spLocks noGrp="1"/>
          </p:cNvSpPr>
          <p:nvPr>
            <p:ph type="title"/>
          </p:nvPr>
        </p:nvSpPr>
        <p:spPr>
          <a:xfrm>
            <a:off x="320040" y="320040"/>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PROOF OF COMPLETION		</a:t>
            </a:r>
            <a:endParaRPr/>
          </a:p>
        </p:txBody>
      </p:sp>
      <p:sp>
        <p:nvSpPr>
          <p:cNvPr id="165" name="Google Shape;165;p22"/>
          <p:cNvSpPr txBox="1">
            <a:spLocks noGrp="1"/>
          </p:cNvSpPr>
          <p:nvPr>
            <p:ph type="body" idx="1"/>
          </p:nvPr>
        </p:nvSpPr>
        <p:spPr>
          <a:prstGeom prst="rect">
            <a:avLst/>
          </a:prstGeom>
        </p:spPr>
        <p:txBody>
          <a:bodyPr spcFirstLastPara="1" wrap="square" lIns="91425" tIns="45700" rIns="91425" bIns="45700" anchor="t" anchorCtr="0">
            <a:noAutofit/>
          </a:bodyPr>
          <a:lstStyle/>
          <a:p>
            <a:pPr marL="0" lvl="0" indent="0" algn="l" rtl="0">
              <a:spcBef>
                <a:spcPts val="528"/>
              </a:spcBef>
              <a:spcAft>
                <a:spcPts val="0"/>
              </a:spcAft>
              <a:buNone/>
            </a:pPr>
            <a:r>
              <a:rPr lang="en-US" dirty="0"/>
              <a:t>THANK YOU FOR WATCHING THIS IMPORTANT TRAINING TO ENSURE YOU AND THE CHILDREN IN OUR CARE REMAIN SAFE DURING THIS TIME.</a:t>
            </a:r>
            <a:endParaRPr dirty="0"/>
          </a:p>
          <a:p>
            <a:pPr marL="0" lvl="0" indent="0" algn="l" rtl="0">
              <a:spcBef>
                <a:spcPts val="528"/>
              </a:spcBef>
              <a:spcAft>
                <a:spcPts val="0"/>
              </a:spcAft>
              <a:buNone/>
            </a:pPr>
            <a:endParaRPr dirty="0"/>
          </a:p>
        </p:txBody>
      </p:sp>
      <p:sp>
        <p:nvSpPr>
          <p:cNvPr id="166" name="Google Shape;166;p22"/>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800"/>
              <a:buFont typeface="Verdana"/>
              <a:buNone/>
            </a:pPr>
            <a:fld id="{00000000-1234-1234-1234-123412341234}" type="slidenum">
              <a:rPr lang="en-US"/>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3"/>
          <p:cNvSpPr txBox="1">
            <a:spLocks noGrp="1"/>
          </p:cNvSpPr>
          <p:nvPr>
            <p:ph type="title"/>
          </p:nvPr>
        </p:nvSpPr>
        <p:spPr>
          <a:xfrm>
            <a:off x="320040" y="320040"/>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QUESTIONS</a:t>
            </a:r>
            <a:endParaRPr dirty="0"/>
          </a:p>
        </p:txBody>
      </p:sp>
      <p:sp>
        <p:nvSpPr>
          <p:cNvPr id="173" name="Google Shape;173;p23"/>
          <p:cNvSpPr txBox="1">
            <a:spLocks noGrp="1"/>
          </p:cNvSpPr>
          <p:nvPr>
            <p:ph type="body" idx="1"/>
          </p:nvPr>
        </p:nvSpPr>
        <p:spPr>
          <a:prstGeom prst="rect">
            <a:avLst/>
          </a:prstGeom>
        </p:spPr>
        <p:txBody>
          <a:bodyPr spcFirstLastPara="1" wrap="square" lIns="91425" tIns="45700" rIns="91425" bIns="45700" anchor="t" anchorCtr="0">
            <a:noAutofit/>
          </a:bodyPr>
          <a:lstStyle/>
          <a:p>
            <a:pPr marL="0" lvl="0" indent="0" algn="l" rtl="0">
              <a:spcBef>
                <a:spcPts val="528"/>
              </a:spcBef>
              <a:spcAft>
                <a:spcPts val="0"/>
              </a:spcAft>
              <a:buNone/>
            </a:pPr>
            <a:endParaRPr dirty="0"/>
          </a:p>
        </p:txBody>
      </p:sp>
      <p:sp>
        <p:nvSpPr>
          <p:cNvPr id="174" name="Google Shape;174;p23"/>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800"/>
              <a:buFont typeface="Verdana"/>
              <a:buNone/>
            </a:pPr>
            <a:fld id="{00000000-1234-1234-1234-123412341234}" type="slidenum">
              <a:rPr lang="en-US"/>
              <a:t>23</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20040" y="320040"/>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2800"/>
              <a:t>GUIDELINES</a:t>
            </a:r>
            <a:endParaRPr sz="2800"/>
          </a:p>
          <a:p>
            <a:pPr marL="0" lvl="0" indent="0" algn="l" rtl="0">
              <a:spcBef>
                <a:spcPts val="0"/>
              </a:spcBef>
              <a:spcAft>
                <a:spcPts val="0"/>
              </a:spcAft>
              <a:buNone/>
            </a:pPr>
            <a:endParaRPr/>
          </a:p>
        </p:txBody>
      </p:sp>
      <p:sp>
        <p:nvSpPr>
          <p:cNvPr id="48" name="Google Shape;48;p7"/>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800"/>
              <a:buFont typeface="Verdana"/>
              <a:buNone/>
            </a:pPr>
            <a:fld id="{00000000-1234-1234-1234-123412341234}" type="slidenum">
              <a:rPr lang="en-US"/>
              <a:t>3</a:t>
            </a:fld>
            <a:endParaRPr/>
          </a:p>
        </p:txBody>
      </p:sp>
      <p:sp>
        <p:nvSpPr>
          <p:cNvPr id="2" name="TextBox 1"/>
          <p:cNvSpPr txBox="1"/>
          <p:nvPr/>
        </p:nvSpPr>
        <p:spPr>
          <a:xfrm>
            <a:off x="555624" y="1400782"/>
            <a:ext cx="8005863" cy="3970318"/>
          </a:xfrm>
          <a:prstGeom prst="rect">
            <a:avLst/>
          </a:prstGeom>
          <a:noFill/>
        </p:spPr>
        <p:txBody>
          <a:bodyPr wrap="square" rtlCol="0">
            <a:spAutoFit/>
          </a:bodyPr>
          <a:lstStyle/>
          <a:p>
            <a:pPr marL="342900" indent="-342900">
              <a:buFont typeface="Arial" panose="020B0604020202020204" pitchFamily="34" charset="0"/>
              <a:buChar char="•"/>
            </a:pPr>
            <a:r>
              <a:rPr lang="en-US" sz="1800" dirty="0">
                <a:solidFill>
                  <a:schemeClr val="bg1"/>
                </a:solidFill>
                <a:latin typeface="Verdana" panose="020B0604030504040204" pitchFamily="34" charset="0"/>
                <a:ea typeface="Verdana" panose="020B0604030504040204" pitchFamily="34" charset="0"/>
              </a:rPr>
              <a:t>Your operations should be guided with THEN, NOW, FORWARD thinking</a:t>
            </a:r>
          </a:p>
          <a:p>
            <a:pPr marL="342900" indent="-342900">
              <a:buFont typeface="Arial" panose="020B0604020202020204" pitchFamily="34" charset="0"/>
              <a:buChar char="•"/>
            </a:pPr>
            <a:endParaRPr lang="en-US" sz="1800" dirty="0">
              <a:solidFill>
                <a:schemeClr val="bg1"/>
              </a:solidFill>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n-US" sz="1800" dirty="0">
                <a:solidFill>
                  <a:schemeClr val="bg1"/>
                </a:solidFill>
                <a:latin typeface="Verdana" panose="020B0604030504040204" pitchFamily="34" charset="0"/>
                <a:ea typeface="Verdana" panose="020B0604030504040204" pitchFamily="34" charset="0"/>
              </a:rPr>
              <a:t>Know how local, state, CDC, and other guidelines work together.</a:t>
            </a:r>
          </a:p>
          <a:p>
            <a:pPr>
              <a:lnSpc>
                <a:spcPct val="200000"/>
              </a:lnSpc>
            </a:pPr>
            <a:endParaRPr lang="en-US" sz="1800" dirty="0">
              <a:solidFill>
                <a:schemeClr val="bg1"/>
              </a:solidFill>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n-US" sz="1800" dirty="0">
                <a:solidFill>
                  <a:schemeClr val="bg1"/>
                </a:solidFill>
                <a:latin typeface="Verdana" panose="020B0604030504040204" pitchFamily="34" charset="0"/>
                <a:ea typeface="Verdana" panose="020B0604030504040204" pitchFamily="34" charset="0"/>
              </a:rPr>
              <a:t>Have someone assigned to stay current on guidelines as their primary function</a:t>
            </a:r>
          </a:p>
          <a:p>
            <a:endParaRPr lang="en-US" sz="1800" dirty="0">
              <a:solidFill>
                <a:schemeClr val="bg1"/>
              </a:solidFill>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n-US" sz="1800" dirty="0">
                <a:solidFill>
                  <a:schemeClr val="bg1"/>
                </a:solidFill>
                <a:latin typeface="Verdana" panose="020B0604030504040204" pitchFamily="34" charset="0"/>
                <a:ea typeface="Verdana" panose="020B0604030504040204" pitchFamily="34" charset="0"/>
              </a:rPr>
              <a:t>Develop a safety and information team (register with your local health department where appropriate)</a:t>
            </a:r>
          </a:p>
          <a:p>
            <a:endParaRPr lang="en-US" sz="1800" dirty="0">
              <a:solidFill>
                <a:schemeClr val="bg1"/>
              </a:solidFill>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n-US" sz="1800" dirty="0">
                <a:solidFill>
                  <a:schemeClr val="bg1"/>
                </a:solidFill>
                <a:latin typeface="Verdana" panose="020B0604030504040204" pitchFamily="34" charset="0"/>
                <a:ea typeface="Verdana" panose="020B0604030504040204" pitchFamily="34" charset="0"/>
              </a:rPr>
              <a:t>Use your local TAN group as a vehicle for quality and best practice during ever changing COVID-19 practices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2"/>
        <p:cNvGrpSpPr/>
        <p:nvPr/>
      </p:nvGrpSpPr>
      <p:grpSpPr>
        <a:xfrm>
          <a:off x="0" y="0"/>
          <a:ext cx="0" cy="0"/>
          <a:chOff x="0" y="0"/>
          <a:chExt cx="0" cy="0"/>
        </a:xfrm>
      </p:grpSpPr>
      <p:sp>
        <p:nvSpPr>
          <p:cNvPr id="53" name="Google Shape;53;p8"/>
          <p:cNvSpPr txBox="1">
            <a:spLocks noGrp="1"/>
          </p:cNvSpPr>
          <p:nvPr>
            <p:ph type="title"/>
          </p:nvPr>
        </p:nvSpPr>
        <p:spPr>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600"/>
              <a:buFont typeface="Verdana"/>
              <a:buNone/>
            </a:pPr>
            <a:r>
              <a:rPr lang="en-US" dirty="0">
                <a:solidFill>
                  <a:schemeClr val="accent1"/>
                </a:solidFill>
              </a:rPr>
              <a:t>THINGS TO CONSIDER:</a:t>
            </a:r>
            <a:endParaRPr dirty="0">
              <a:solidFill>
                <a:schemeClr val="accent1"/>
              </a:solidFill>
            </a:endParaRPr>
          </a:p>
        </p:txBody>
      </p:sp>
      <p:sp>
        <p:nvSpPr>
          <p:cNvPr id="56" name="Google Shape;56;p8"/>
          <p:cNvSpPr txBox="1">
            <a:spLocks noGrp="1"/>
          </p:cNvSpPr>
          <p:nvPr>
            <p:ph type="body" idx="1"/>
          </p:nvPr>
        </p:nvSpPr>
        <p:spPr>
          <a:xfrm>
            <a:off x="366750" y="1036839"/>
            <a:ext cx="8339100" cy="5606848"/>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dirty="0">
              <a:solidFill>
                <a:schemeClr val="accent1"/>
              </a:solidFill>
            </a:endParaRPr>
          </a:p>
          <a:p>
            <a:pPr marL="0" marR="0" lvl="0" indent="0" algn="l" rtl="0">
              <a:lnSpc>
                <a:spcPct val="100000"/>
              </a:lnSpc>
              <a:spcBef>
                <a:spcPts val="0"/>
              </a:spcBef>
              <a:spcAft>
                <a:spcPts val="0"/>
              </a:spcAft>
              <a:buNone/>
            </a:pPr>
            <a:endParaRPr lang="en-US" sz="2000" b="0" dirty="0">
              <a:solidFill>
                <a:schemeClr val="accent1"/>
              </a:solidFill>
              <a:latin typeface="Arial"/>
              <a:ea typeface="Arial"/>
              <a:cs typeface="Arial"/>
              <a:sym typeface="Arial"/>
            </a:endParaRPr>
          </a:p>
          <a:p>
            <a:pPr marL="457200" lvl="0" indent="-355600" algn="l" rtl="0">
              <a:lnSpc>
                <a:spcPct val="115000"/>
              </a:lnSpc>
              <a:spcBef>
                <a:spcPts val="0"/>
              </a:spcBef>
              <a:spcAft>
                <a:spcPts val="0"/>
              </a:spcAft>
              <a:buClr>
                <a:schemeClr val="accent1"/>
              </a:buClr>
              <a:buSzPts val="2000"/>
              <a:buFont typeface="Arial"/>
              <a:buChar char="●"/>
            </a:pPr>
            <a:r>
              <a:rPr lang="en-US" sz="1800" b="0" dirty="0">
                <a:solidFill>
                  <a:schemeClr val="accent1"/>
                </a:solidFill>
                <a:latin typeface="Verdana" panose="020B0604030504040204" pitchFamily="34" charset="0"/>
                <a:ea typeface="Verdana" panose="020B0604030504040204" pitchFamily="34" charset="0"/>
                <a:cs typeface="Arial"/>
                <a:sym typeface="Arial"/>
              </a:rPr>
              <a:t>Supply chain for PPE, thermometers, cleaning/disinfecting, food, program supplies</a:t>
            </a:r>
          </a:p>
          <a:p>
            <a:pPr marL="101600" lvl="0" indent="0" algn="l" rtl="0">
              <a:lnSpc>
                <a:spcPct val="115000"/>
              </a:lnSpc>
              <a:spcBef>
                <a:spcPts val="0"/>
              </a:spcBef>
              <a:spcAft>
                <a:spcPts val="0"/>
              </a:spcAft>
              <a:buClr>
                <a:schemeClr val="accent1"/>
              </a:buClr>
              <a:buSzPts val="2000"/>
              <a:buNone/>
            </a:pPr>
            <a:endParaRPr sz="1800" b="0" dirty="0">
              <a:solidFill>
                <a:schemeClr val="accent1"/>
              </a:solidFill>
              <a:latin typeface="Verdana" panose="020B0604030504040204" pitchFamily="34" charset="0"/>
              <a:ea typeface="Verdana" panose="020B0604030504040204" pitchFamily="34" charset="0"/>
              <a:cs typeface="Arial"/>
              <a:sym typeface="Arial"/>
            </a:endParaRPr>
          </a:p>
          <a:p>
            <a:pPr marL="457200" lvl="0" indent="-355600" algn="l" rtl="0">
              <a:lnSpc>
                <a:spcPct val="115000"/>
              </a:lnSpc>
              <a:spcBef>
                <a:spcPts val="0"/>
              </a:spcBef>
              <a:spcAft>
                <a:spcPts val="0"/>
              </a:spcAft>
              <a:buClr>
                <a:schemeClr val="accent1"/>
              </a:buClr>
              <a:buSzPts val="2000"/>
              <a:buFont typeface="Arial"/>
              <a:buChar char="●"/>
            </a:pPr>
            <a:r>
              <a:rPr lang="en-US" sz="1800" b="0" dirty="0">
                <a:solidFill>
                  <a:schemeClr val="accent1"/>
                </a:solidFill>
                <a:latin typeface="Verdana" panose="020B0604030504040204" pitchFamily="34" charset="0"/>
                <a:ea typeface="Verdana" panose="020B0604030504040204" pitchFamily="34" charset="0"/>
                <a:cs typeface="Arial"/>
                <a:sym typeface="Arial"/>
              </a:rPr>
              <a:t>Staffing needs due to new ratios and social distancing</a:t>
            </a:r>
          </a:p>
          <a:p>
            <a:pPr marL="101600" lvl="0" indent="0" algn="l" rtl="0">
              <a:lnSpc>
                <a:spcPct val="115000"/>
              </a:lnSpc>
              <a:spcBef>
                <a:spcPts val="0"/>
              </a:spcBef>
              <a:spcAft>
                <a:spcPts val="0"/>
              </a:spcAft>
              <a:buClr>
                <a:schemeClr val="accent1"/>
              </a:buClr>
              <a:buSzPts val="2000"/>
              <a:buNone/>
            </a:pPr>
            <a:endParaRPr lang="en-US" sz="1800" b="0" dirty="0">
              <a:solidFill>
                <a:schemeClr val="accent1"/>
              </a:solidFill>
              <a:latin typeface="Verdana" panose="020B0604030504040204" pitchFamily="34" charset="0"/>
              <a:ea typeface="Verdana" panose="020B0604030504040204" pitchFamily="34" charset="0"/>
              <a:cs typeface="Arial"/>
              <a:sym typeface="Arial"/>
            </a:endParaRPr>
          </a:p>
          <a:p>
            <a:pPr marL="457200" lvl="0" indent="-355600" algn="l" rtl="0">
              <a:lnSpc>
                <a:spcPct val="115000"/>
              </a:lnSpc>
              <a:spcBef>
                <a:spcPts val="0"/>
              </a:spcBef>
              <a:spcAft>
                <a:spcPts val="0"/>
              </a:spcAft>
              <a:buClr>
                <a:schemeClr val="accent1"/>
              </a:buClr>
              <a:buSzPts val="2000"/>
              <a:buFont typeface="Arial"/>
              <a:buChar char="●"/>
            </a:pPr>
            <a:r>
              <a:rPr lang="en-US" sz="1800" b="0" dirty="0">
                <a:solidFill>
                  <a:schemeClr val="accent1"/>
                </a:solidFill>
                <a:latin typeface="Verdana" panose="020B0604030504040204" pitchFamily="34" charset="0"/>
                <a:ea typeface="Verdana" panose="020B0604030504040204" pitchFamily="34" charset="0"/>
                <a:cs typeface="Arial"/>
                <a:sym typeface="Arial"/>
              </a:rPr>
              <a:t>Frequent information changes</a:t>
            </a:r>
          </a:p>
          <a:p>
            <a:pPr marL="101600" lvl="0" indent="0" algn="l" rtl="0">
              <a:lnSpc>
                <a:spcPct val="115000"/>
              </a:lnSpc>
              <a:spcBef>
                <a:spcPts val="0"/>
              </a:spcBef>
              <a:spcAft>
                <a:spcPts val="0"/>
              </a:spcAft>
              <a:buClr>
                <a:schemeClr val="accent1"/>
              </a:buClr>
              <a:buSzPts val="2000"/>
              <a:buNone/>
            </a:pPr>
            <a:endParaRPr lang="en-US" sz="1800" b="0" dirty="0">
              <a:solidFill>
                <a:schemeClr val="accent1"/>
              </a:solidFill>
              <a:latin typeface="Verdana" panose="020B0604030504040204" pitchFamily="34" charset="0"/>
              <a:ea typeface="Verdana" panose="020B0604030504040204" pitchFamily="34" charset="0"/>
              <a:cs typeface="Arial"/>
              <a:sym typeface="Arial"/>
            </a:endParaRPr>
          </a:p>
          <a:p>
            <a:pPr marL="457200" lvl="0" indent="-355600" algn="l" rtl="0">
              <a:lnSpc>
                <a:spcPct val="115000"/>
              </a:lnSpc>
              <a:spcBef>
                <a:spcPts val="0"/>
              </a:spcBef>
              <a:spcAft>
                <a:spcPts val="0"/>
              </a:spcAft>
              <a:buClr>
                <a:schemeClr val="accent1"/>
              </a:buClr>
              <a:buSzPts val="2000"/>
              <a:buFont typeface="Arial"/>
              <a:buChar char="●"/>
            </a:pPr>
            <a:r>
              <a:rPr lang="en-US" sz="1800" b="0" dirty="0">
                <a:solidFill>
                  <a:schemeClr val="accent1"/>
                </a:solidFill>
                <a:latin typeface="Verdana" panose="020B0604030504040204" pitchFamily="34" charset="0"/>
                <a:ea typeface="Verdana" panose="020B0604030504040204" pitchFamily="34" charset="0"/>
                <a:cs typeface="Arial"/>
                <a:sym typeface="Arial"/>
              </a:rPr>
              <a:t>Frequent changes for operations due to information changes</a:t>
            </a:r>
          </a:p>
          <a:p>
            <a:pPr marL="101600" lvl="0" indent="0" algn="l" rtl="0">
              <a:lnSpc>
                <a:spcPct val="115000"/>
              </a:lnSpc>
              <a:spcBef>
                <a:spcPts val="0"/>
              </a:spcBef>
              <a:spcAft>
                <a:spcPts val="0"/>
              </a:spcAft>
              <a:buClr>
                <a:schemeClr val="accent1"/>
              </a:buClr>
              <a:buSzPts val="2000"/>
              <a:buNone/>
            </a:pPr>
            <a:endParaRPr sz="1800" b="0" dirty="0">
              <a:solidFill>
                <a:schemeClr val="accent1"/>
              </a:solidFill>
              <a:latin typeface="Verdana" panose="020B0604030504040204" pitchFamily="34" charset="0"/>
              <a:ea typeface="Verdana" panose="020B0604030504040204" pitchFamily="34" charset="0"/>
              <a:cs typeface="Arial"/>
              <a:sym typeface="Arial"/>
            </a:endParaRPr>
          </a:p>
          <a:p>
            <a:pPr marL="0" marR="0" lvl="0" indent="0" algn="l" rtl="0">
              <a:lnSpc>
                <a:spcPct val="100000"/>
              </a:lnSpc>
              <a:spcBef>
                <a:spcPts val="1000"/>
              </a:spcBef>
              <a:spcAft>
                <a:spcPts val="0"/>
              </a:spcAft>
              <a:buNone/>
            </a:pPr>
            <a:endParaRPr b="0" dirty="0">
              <a:solidFill>
                <a:srgbClr val="FFFFFF"/>
              </a:solidFill>
            </a:endParaRPr>
          </a:p>
          <a:p>
            <a:pPr marL="739775" marR="0" lvl="0" indent="0" algn="l" rtl="0">
              <a:lnSpc>
                <a:spcPct val="100000"/>
              </a:lnSpc>
              <a:spcBef>
                <a:spcPts val="500"/>
              </a:spcBef>
              <a:spcAft>
                <a:spcPts val="0"/>
              </a:spcAft>
              <a:buNone/>
            </a:pPr>
            <a:endParaRPr dirty="0"/>
          </a:p>
          <a:p>
            <a:pPr marL="739775" marR="0" lvl="0" indent="0" algn="l" rtl="0">
              <a:lnSpc>
                <a:spcPct val="100000"/>
              </a:lnSpc>
              <a:spcBef>
                <a:spcPts val="500"/>
              </a:spcBef>
              <a:spcAft>
                <a:spcPts val="0"/>
              </a:spcAft>
              <a:buNone/>
            </a:pPr>
            <a:endParaRPr dirty="0"/>
          </a:p>
        </p:txBody>
      </p:sp>
      <p:sp>
        <p:nvSpPr>
          <p:cNvPr id="54" name="Google Shape;54;p8"/>
          <p:cNvSpPr txBox="1"/>
          <p:nvPr/>
        </p:nvSpPr>
        <p:spPr>
          <a:xfrm>
            <a:off x="350837" y="6356350"/>
            <a:ext cx="409575" cy="2174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800"/>
              <a:buFont typeface="Verdana"/>
              <a:buNone/>
            </a:pPr>
            <a:fld id="{00000000-1234-1234-1234-123412341234}" type="slidenum">
              <a:rPr lang="en-US" sz="800" b="0" i="0" u="none" strike="noStrike" cap="none">
                <a:solidFill>
                  <a:schemeClr val="lt1"/>
                </a:solidFill>
                <a:latin typeface="Verdana"/>
                <a:ea typeface="Verdana"/>
                <a:cs typeface="Verdana"/>
                <a:sym typeface="Verdana"/>
              </a:rPr>
              <a:t>4</a:t>
            </a:fld>
            <a:endParaRPr/>
          </a:p>
        </p:txBody>
      </p:sp>
      <p:sp>
        <p:nvSpPr>
          <p:cNvPr id="55" name="Google Shape;55;p8"/>
          <p:cNvSpPr txBox="1"/>
          <p:nvPr/>
        </p:nvSpPr>
        <p:spPr>
          <a:xfrm>
            <a:off x="568325" y="6356350"/>
            <a:ext cx="8137525" cy="2873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800"/>
              <a:buFont typeface="Verdana"/>
              <a:buNone/>
            </a:pPr>
            <a:r>
              <a:rPr lang="en-US" sz="800" b="0" i="0" u="none" strike="noStrike" cap="none">
                <a:solidFill>
                  <a:schemeClr val="lt1"/>
                </a:solidFill>
                <a:latin typeface="Verdana"/>
                <a:ea typeface="Verdana"/>
                <a:cs typeface="Verdana"/>
                <a:sym typeface="Verdana"/>
              </a:rPr>
              <a:t>| PRESENTATION TITLE HERE | ©2011 YMCA of the USA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2"/>
        <p:cNvGrpSpPr/>
        <p:nvPr/>
      </p:nvGrpSpPr>
      <p:grpSpPr>
        <a:xfrm>
          <a:off x="0" y="0"/>
          <a:ext cx="0" cy="0"/>
          <a:chOff x="0" y="0"/>
          <a:chExt cx="0" cy="0"/>
        </a:xfrm>
      </p:grpSpPr>
      <p:sp>
        <p:nvSpPr>
          <p:cNvPr id="53" name="Google Shape;53;p8"/>
          <p:cNvSpPr txBox="1">
            <a:spLocks noGrp="1"/>
          </p:cNvSpPr>
          <p:nvPr>
            <p:ph type="title"/>
          </p:nvPr>
        </p:nvSpPr>
        <p:spPr>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600"/>
              <a:buFont typeface="Verdana"/>
              <a:buNone/>
            </a:pPr>
            <a:r>
              <a:rPr lang="en-US" dirty="0">
                <a:solidFill>
                  <a:schemeClr val="accent1"/>
                </a:solidFill>
              </a:rPr>
              <a:t>SCREENING</a:t>
            </a:r>
            <a:endParaRPr dirty="0">
              <a:solidFill>
                <a:schemeClr val="accent1"/>
              </a:solidFill>
            </a:endParaRPr>
          </a:p>
        </p:txBody>
      </p:sp>
      <p:sp>
        <p:nvSpPr>
          <p:cNvPr id="56" name="Google Shape;56;p8"/>
          <p:cNvSpPr txBox="1">
            <a:spLocks noGrp="1"/>
          </p:cNvSpPr>
          <p:nvPr>
            <p:ph type="body" idx="1"/>
          </p:nvPr>
        </p:nvSpPr>
        <p:spPr>
          <a:xfrm>
            <a:off x="366750" y="1036839"/>
            <a:ext cx="8339100" cy="5606848"/>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dirty="0">
                <a:solidFill>
                  <a:schemeClr val="accent1"/>
                </a:solidFill>
              </a:rPr>
              <a:t>Children:</a:t>
            </a:r>
          </a:p>
          <a:p>
            <a:pPr marL="0" marR="0" lvl="0" indent="0" algn="l" rtl="0">
              <a:lnSpc>
                <a:spcPct val="100000"/>
              </a:lnSpc>
              <a:spcBef>
                <a:spcPts val="0"/>
              </a:spcBef>
              <a:spcAft>
                <a:spcPts val="0"/>
              </a:spcAft>
              <a:buNone/>
            </a:pPr>
            <a:endParaRPr dirty="0">
              <a:solidFill>
                <a:schemeClr val="accent1"/>
              </a:solidFill>
            </a:endParaRPr>
          </a:p>
          <a:p>
            <a:pPr marL="0" marR="0" lvl="0" indent="0" algn="l" rtl="0">
              <a:lnSpc>
                <a:spcPct val="100000"/>
              </a:lnSpc>
              <a:spcBef>
                <a:spcPts val="0"/>
              </a:spcBef>
              <a:spcAft>
                <a:spcPts val="0"/>
              </a:spcAft>
              <a:buNone/>
            </a:pPr>
            <a:r>
              <a:rPr lang="en-US" sz="2000" b="0" dirty="0">
                <a:solidFill>
                  <a:schemeClr val="accent1"/>
                </a:solidFill>
              </a:rPr>
              <a:t>Upon arrival each child will have their temperature taken.  Anyone with a temperature 100.4 or higher will not be allowed to stay in the program. They will be checked </a:t>
            </a:r>
            <a:r>
              <a:rPr lang="en-US" sz="2000" b="0" i="1" u="sng" dirty="0">
                <a:solidFill>
                  <a:schemeClr val="accent1"/>
                </a:solidFill>
              </a:rPr>
              <a:t>again after lunch</a:t>
            </a:r>
            <a:r>
              <a:rPr lang="en-US" sz="2000" b="0" dirty="0">
                <a:solidFill>
                  <a:schemeClr val="accent1"/>
                </a:solidFill>
              </a:rPr>
              <a:t>.</a:t>
            </a:r>
            <a:endParaRPr sz="2000" b="0" dirty="0">
              <a:solidFill>
                <a:schemeClr val="accent1"/>
              </a:solidFill>
            </a:endParaRPr>
          </a:p>
          <a:p>
            <a:pPr marL="0" marR="0" lvl="0" indent="0" algn="l" rtl="0">
              <a:lnSpc>
                <a:spcPct val="100000"/>
              </a:lnSpc>
              <a:spcBef>
                <a:spcPts val="0"/>
              </a:spcBef>
              <a:spcAft>
                <a:spcPts val="0"/>
              </a:spcAft>
              <a:buNone/>
            </a:pPr>
            <a:endParaRPr sz="2000" b="0" dirty="0">
              <a:solidFill>
                <a:schemeClr val="accent1"/>
              </a:solidFill>
            </a:endParaRPr>
          </a:p>
          <a:p>
            <a:pPr marL="0" marR="0" lvl="0" indent="0" algn="l" rtl="0">
              <a:lnSpc>
                <a:spcPct val="100000"/>
              </a:lnSpc>
              <a:spcBef>
                <a:spcPts val="0"/>
              </a:spcBef>
              <a:spcAft>
                <a:spcPts val="0"/>
              </a:spcAft>
              <a:buNone/>
            </a:pPr>
            <a:r>
              <a:rPr lang="en-US" sz="2000" b="0" dirty="0">
                <a:solidFill>
                  <a:schemeClr val="accent1"/>
                </a:solidFill>
              </a:rPr>
              <a:t>All parents will be asked the following questions each time they drop off their child.  If they answer yes, the child will not be allowed to stay.</a:t>
            </a:r>
          </a:p>
          <a:p>
            <a:pPr marL="0" marR="0" lvl="0" indent="0" algn="l" rtl="0">
              <a:lnSpc>
                <a:spcPct val="100000"/>
              </a:lnSpc>
              <a:spcBef>
                <a:spcPts val="0"/>
              </a:spcBef>
              <a:spcAft>
                <a:spcPts val="0"/>
              </a:spcAft>
              <a:buNone/>
            </a:pPr>
            <a:endParaRPr lang="en-US" sz="2000" b="0" dirty="0">
              <a:solidFill>
                <a:schemeClr val="accent1"/>
              </a:solidFill>
              <a:latin typeface="Arial"/>
              <a:ea typeface="Arial"/>
              <a:cs typeface="Arial"/>
              <a:sym typeface="Arial"/>
            </a:endParaRPr>
          </a:p>
          <a:p>
            <a:pPr marL="457200" lvl="0" indent="-355600" algn="l" rtl="0">
              <a:lnSpc>
                <a:spcPct val="115000"/>
              </a:lnSpc>
              <a:spcBef>
                <a:spcPts val="0"/>
              </a:spcBef>
              <a:spcAft>
                <a:spcPts val="0"/>
              </a:spcAft>
              <a:buClr>
                <a:schemeClr val="accent1"/>
              </a:buClr>
              <a:buSzPts val="2000"/>
              <a:buFont typeface="Arial"/>
              <a:buChar char="●"/>
            </a:pPr>
            <a:r>
              <a:rPr lang="en-US" sz="1800" b="0" dirty="0">
                <a:solidFill>
                  <a:schemeClr val="accent1"/>
                </a:solidFill>
                <a:latin typeface="Verdana" panose="020B0604030504040204" pitchFamily="34" charset="0"/>
                <a:ea typeface="Verdana" panose="020B0604030504040204" pitchFamily="34" charset="0"/>
                <a:cs typeface="Arial"/>
                <a:sym typeface="Arial"/>
              </a:rPr>
              <a:t>Have you been in contact with someone under investigation for, or with a confirmed case of coronavirus?</a:t>
            </a:r>
            <a:endParaRPr sz="1800" b="0" dirty="0">
              <a:solidFill>
                <a:schemeClr val="accent1"/>
              </a:solidFill>
              <a:latin typeface="Verdana" panose="020B0604030504040204" pitchFamily="34" charset="0"/>
              <a:ea typeface="Verdana" panose="020B0604030504040204" pitchFamily="34" charset="0"/>
              <a:cs typeface="Arial"/>
              <a:sym typeface="Arial"/>
            </a:endParaRPr>
          </a:p>
          <a:p>
            <a:pPr marL="457200" lvl="0" indent="-355600" algn="l" rtl="0">
              <a:lnSpc>
                <a:spcPct val="115000"/>
              </a:lnSpc>
              <a:spcBef>
                <a:spcPts val="0"/>
              </a:spcBef>
              <a:spcAft>
                <a:spcPts val="0"/>
              </a:spcAft>
              <a:buClr>
                <a:schemeClr val="accent1"/>
              </a:buClr>
              <a:buSzPts val="2000"/>
              <a:buFont typeface="Arial"/>
              <a:buChar char="●"/>
            </a:pPr>
            <a:r>
              <a:rPr lang="en-US" sz="1800" b="0" dirty="0">
                <a:solidFill>
                  <a:schemeClr val="accent1"/>
                </a:solidFill>
                <a:latin typeface="Verdana" panose="020B0604030504040204" pitchFamily="34" charset="0"/>
                <a:ea typeface="Verdana" panose="020B0604030504040204" pitchFamily="34" charset="0"/>
                <a:cs typeface="Arial"/>
                <a:sym typeface="Arial"/>
              </a:rPr>
              <a:t>Have you or a family member been instructed to self-quarantine?</a:t>
            </a:r>
          </a:p>
          <a:p>
            <a:pPr marL="457200" lvl="0" indent="-355600" algn="l" rtl="0">
              <a:lnSpc>
                <a:spcPct val="115000"/>
              </a:lnSpc>
              <a:spcBef>
                <a:spcPts val="0"/>
              </a:spcBef>
              <a:spcAft>
                <a:spcPts val="0"/>
              </a:spcAft>
              <a:buClr>
                <a:schemeClr val="accent1"/>
              </a:buClr>
              <a:buSzPts val="2000"/>
              <a:buFont typeface="Arial"/>
              <a:buChar char="●"/>
            </a:pPr>
            <a:r>
              <a:rPr lang="en-US" sz="1800" b="0" dirty="0">
                <a:solidFill>
                  <a:schemeClr val="accent1"/>
                </a:solidFill>
                <a:latin typeface="Verdana" panose="020B0604030504040204" pitchFamily="34" charset="0"/>
                <a:ea typeface="Verdana" panose="020B0604030504040204" pitchFamily="34" charset="0"/>
                <a:cs typeface="Arial"/>
                <a:sym typeface="Arial"/>
              </a:rPr>
              <a:t>Are you experiencing any of the following:  </a:t>
            </a:r>
            <a:r>
              <a:rPr lang="en-US" sz="1800" b="0" dirty="0">
                <a:solidFill>
                  <a:schemeClr val="accent1"/>
                </a:solidFill>
                <a:latin typeface="Verdana" panose="020B0604030504040204" pitchFamily="34" charset="0"/>
                <a:ea typeface="Verdana" panose="020B0604030504040204" pitchFamily="34" charset="0"/>
              </a:rPr>
              <a:t>cough, shortness of breath, or sore throat?  Have you had a fever in the last 48 hours?  Have you had new loss of taste or smell?  Have you had vomiting or diarrhea in the last 24 hours?</a:t>
            </a:r>
            <a:endParaRPr sz="1800" b="0" dirty="0">
              <a:solidFill>
                <a:schemeClr val="accent1"/>
              </a:solidFill>
              <a:latin typeface="Verdana" panose="020B0604030504040204" pitchFamily="34" charset="0"/>
              <a:ea typeface="Verdana" panose="020B0604030504040204" pitchFamily="34" charset="0"/>
              <a:cs typeface="Arial"/>
              <a:sym typeface="Arial"/>
            </a:endParaRPr>
          </a:p>
          <a:p>
            <a:pPr marL="0" marR="0" lvl="0" indent="0" algn="l" rtl="0">
              <a:lnSpc>
                <a:spcPct val="100000"/>
              </a:lnSpc>
              <a:spcBef>
                <a:spcPts val="1000"/>
              </a:spcBef>
              <a:spcAft>
                <a:spcPts val="0"/>
              </a:spcAft>
              <a:buNone/>
            </a:pPr>
            <a:endParaRPr b="0" dirty="0">
              <a:solidFill>
                <a:srgbClr val="FFFFFF"/>
              </a:solidFill>
            </a:endParaRPr>
          </a:p>
          <a:p>
            <a:pPr marL="739775" marR="0" lvl="0" indent="0" algn="l" rtl="0">
              <a:lnSpc>
                <a:spcPct val="100000"/>
              </a:lnSpc>
              <a:spcBef>
                <a:spcPts val="500"/>
              </a:spcBef>
              <a:spcAft>
                <a:spcPts val="0"/>
              </a:spcAft>
              <a:buNone/>
            </a:pPr>
            <a:endParaRPr dirty="0"/>
          </a:p>
          <a:p>
            <a:pPr marL="739775" marR="0" lvl="0" indent="0" algn="l" rtl="0">
              <a:lnSpc>
                <a:spcPct val="100000"/>
              </a:lnSpc>
              <a:spcBef>
                <a:spcPts val="500"/>
              </a:spcBef>
              <a:spcAft>
                <a:spcPts val="0"/>
              </a:spcAft>
              <a:buNone/>
            </a:pPr>
            <a:endParaRPr dirty="0"/>
          </a:p>
        </p:txBody>
      </p:sp>
      <p:sp>
        <p:nvSpPr>
          <p:cNvPr id="54" name="Google Shape;54;p8"/>
          <p:cNvSpPr txBox="1"/>
          <p:nvPr/>
        </p:nvSpPr>
        <p:spPr>
          <a:xfrm>
            <a:off x="350837" y="6356350"/>
            <a:ext cx="409575" cy="2174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800"/>
              <a:buFont typeface="Verdana"/>
              <a:buNone/>
            </a:pPr>
            <a:fld id="{00000000-1234-1234-1234-123412341234}" type="slidenum">
              <a:rPr lang="en-US" sz="800" b="0" i="0" u="none" strike="noStrike" cap="none">
                <a:solidFill>
                  <a:schemeClr val="lt1"/>
                </a:solidFill>
                <a:latin typeface="Verdana"/>
                <a:ea typeface="Verdana"/>
                <a:cs typeface="Verdana"/>
                <a:sym typeface="Verdana"/>
              </a:rPr>
              <a:t>5</a:t>
            </a:fld>
            <a:endParaRPr/>
          </a:p>
        </p:txBody>
      </p:sp>
      <p:sp>
        <p:nvSpPr>
          <p:cNvPr id="55" name="Google Shape;55;p8"/>
          <p:cNvSpPr txBox="1"/>
          <p:nvPr/>
        </p:nvSpPr>
        <p:spPr>
          <a:xfrm>
            <a:off x="568325" y="6356350"/>
            <a:ext cx="8137525" cy="2873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800"/>
              <a:buFont typeface="Verdana"/>
              <a:buNone/>
            </a:pPr>
            <a:r>
              <a:rPr lang="en-US" sz="800" b="0" i="0" u="none" strike="noStrike" cap="none">
                <a:solidFill>
                  <a:schemeClr val="lt1"/>
                </a:solidFill>
                <a:latin typeface="Verdana"/>
                <a:ea typeface="Verdana"/>
                <a:cs typeface="Verdana"/>
                <a:sym typeface="Verdana"/>
              </a:rPr>
              <a:t>| PRESENTATION TITLE HERE | ©2011 YMCA of the USA</a:t>
            </a:r>
            <a:endParaRPr/>
          </a:p>
        </p:txBody>
      </p:sp>
    </p:spTree>
    <p:extLst>
      <p:ext uri="{BB962C8B-B14F-4D97-AF65-F5344CB8AC3E}">
        <p14:creationId xmlns:p14="http://schemas.microsoft.com/office/powerpoint/2010/main" val="2357599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1"/>
        <p:cNvGrpSpPr/>
        <p:nvPr/>
      </p:nvGrpSpPr>
      <p:grpSpPr>
        <a:xfrm>
          <a:off x="0" y="0"/>
          <a:ext cx="0" cy="0"/>
          <a:chOff x="0" y="0"/>
          <a:chExt cx="0" cy="0"/>
        </a:xfrm>
      </p:grpSpPr>
      <p:sp>
        <p:nvSpPr>
          <p:cNvPr id="62" name="Google Shape;62;p9"/>
          <p:cNvSpPr txBox="1">
            <a:spLocks noGrp="1"/>
          </p:cNvSpPr>
          <p:nvPr>
            <p:ph type="title"/>
          </p:nvPr>
        </p:nvSpPr>
        <p:spPr>
          <a:xfrm>
            <a:off x="320040" y="320040"/>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solidFill>
                  <a:schemeClr val="accent1"/>
                </a:solidFill>
              </a:rPr>
              <a:t>SCREENING</a:t>
            </a:r>
            <a:endParaRPr>
              <a:solidFill>
                <a:schemeClr val="accent1"/>
              </a:solidFill>
            </a:endParaRPr>
          </a:p>
        </p:txBody>
      </p:sp>
      <p:sp>
        <p:nvSpPr>
          <p:cNvPr id="63" name="Google Shape;63;p9"/>
          <p:cNvSpPr txBox="1">
            <a:spLocks noGrp="1"/>
          </p:cNvSpPr>
          <p:nvPr>
            <p:ph type="body" idx="1"/>
          </p:nvPr>
        </p:nvSpPr>
        <p:spPr>
          <a:xfrm>
            <a:off x="333838" y="1161250"/>
            <a:ext cx="8339100" cy="5412600"/>
          </a:xfrm>
          <a:prstGeom prst="rect">
            <a:avLst/>
          </a:prstGeom>
        </p:spPr>
        <p:txBody>
          <a:bodyPr spcFirstLastPara="1" wrap="square" lIns="91425" tIns="45700" rIns="91425" bIns="45700" anchor="t" anchorCtr="0">
            <a:noAutofit/>
          </a:bodyPr>
          <a:lstStyle/>
          <a:p>
            <a:pPr marL="0" lvl="0" indent="0" algn="l" rtl="0">
              <a:spcBef>
                <a:spcPts val="528"/>
              </a:spcBef>
              <a:spcAft>
                <a:spcPts val="0"/>
              </a:spcAft>
              <a:buNone/>
            </a:pPr>
            <a:r>
              <a:rPr lang="en-US" dirty="0">
                <a:solidFill>
                  <a:schemeClr val="accent1"/>
                </a:solidFill>
              </a:rPr>
              <a:t>Staff:</a:t>
            </a:r>
            <a:endParaRPr dirty="0">
              <a:solidFill>
                <a:schemeClr val="accent1"/>
              </a:solidFill>
            </a:endParaRPr>
          </a:p>
          <a:p>
            <a:pPr marL="0" lvl="0" indent="0" algn="l" rtl="0">
              <a:spcBef>
                <a:spcPts val="528"/>
              </a:spcBef>
              <a:spcAft>
                <a:spcPts val="0"/>
              </a:spcAft>
              <a:buNone/>
            </a:pPr>
            <a:r>
              <a:rPr lang="en-US" b="0" dirty="0">
                <a:solidFill>
                  <a:schemeClr val="accent1"/>
                </a:solidFill>
              </a:rPr>
              <a:t>Upon arrival, staff will have their temperature taken each day.  Any staff with a temperature of 100.4 or higher will not be allowed to work.</a:t>
            </a:r>
            <a:endParaRPr b="0" dirty="0">
              <a:solidFill>
                <a:schemeClr val="accent1"/>
              </a:solidFill>
            </a:endParaRPr>
          </a:p>
          <a:p>
            <a:pPr marL="0" lvl="0" indent="0" algn="l" rtl="0">
              <a:spcBef>
                <a:spcPts val="528"/>
              </a:spcBef>
              <a:spcAft>
                <a:spcPts val="0"/>
              </a:spcAft>
              <a:buNone/>
            </a:pPr>
            <a:endParaRPr sz="1000" b="0" dirty="0">
              <a:solidFill>
                <a:schemeClr val="accent1"/>
              </a:solidFill>
            </a:endParaRPr>
          </a:p>
          <a:p>
            <a:pPr marL="0" lvl="0" indent="0" algn="l" rtl="0">
              <a:spcBef>
                <a:spcPts val="528"/>
              </a:spcBef>
              <a:spcAft>
                <a:spcPts val="0"/>
              </a:spcAft>
              <a:buNone/>
            </a:pPr>
            <a:r>
              <a:rPr lang="en-US" b="0" dirty="0">
                <a:solidFill>
                  <a:schemeClr val="accent1"/>
                </a:solidFill>
              </a:rPr>
              <a:t>Staff will also have the following questions asked of them.  If they answer yes, they will not be allowed to work.</a:t>
            </a:r>
          </a:p>
          <a:p>
            <a:pPr marL="0" lvl="0" indent="0" algn="l" rtl="0">
              <a:spcBef>
                <a:spcPts val="528"/>
              </a:spcBef>
              <a:spcAft>
                <a:spcPts val="0"/>
              </a:spcAft>
              <a:buNone/>
            </a:pPr>
            <a:endParaRPr lang="en-US" sz="1000" b="0" dirty="0">
              <a:solidFill>
                <a:schemeClr val="accent1"/>
              </a:solidFill>
            </a:endParaRPr>
          </a:p>
          <a:p>
            <a:pPr lvl="0" indent="-355600">
              <a:lnSpc>
                <a:spcPct val="115000"/>
              </a:lnSpc>
              <a:spcBef>
                <a:spcPts val="0"/>
              </a:spcBef>
              <a:buClr>
                <a:srgbClr val="F47920"/>
              </a:buClr>
              <a:buSzPts val="2000"/>
              <a:buFont typeface="Arial"/>
              <a:buChar char="●"/>
            </a:pPr>
            <a:r>
              <a:rPr lang="en-US" sz="1800" b="0" dirty="0">
                <a:solidFill>
                  <a:srgbClr val="F47920"/>
                </a:solidFill>
                <a:latin typeface="Verdana" panose="020B0604030504040204" pitchFamily="34" charset="0"/>
                <a:ea typeface="Verdana" panose="020B0604030504040204" pitchFamily="34" charset="0"/>
                <a:cs typeface="Arial"/>
                <a:sym typeface="Arial"/>
              </a:rPr>
              <a:t>Have you been in contact with someone under investigation for, or with a confirmed case of coronavirus?</a:t>
            </a:r>
          </a:p>
          <a:p>
            <a:pPr lvl="0" indent="-355600">
              <a:lnSpc>
                <a:spcPct val="115000"/>
              </a:lnSpc>
              <a:spcBef>
                <a:spcPts val="0"/>
              </a:spcBef>
              <a:buClr>
                <a:srgbClr val="F47920"/>
              </a:buClr>
              <a:buSzPts val="2000"/>
              <a:buFont typeface="Arial"/>
              <a:buChar char="●"/>
            </a:pPr>
            <a:r>
              <a:rPr lang="en-US" sz="1800" b="0" dirty="0">
                <a:solidFill>
                  <a:srgbClr val="F47920"/>
                </a:solidFill>
                <a:latin typeface="Verdana" panose="020B0604030504040204" pitchFamily="34" charset="0"/>
                <a:ea typeface="Verdana" panose="020B0604030504040204" pitchFamily="34" charset="0"/>
                <a:cs typeface="Arial"/>
                <a:sym typeface="Arial"/>
              </a:rPr>
              <a:t>Have you or a family member been instructed to self-quarantine?</a:t>
            </a:r>
          </a:p>
          <a:p>
            <a:pPr lvl="0" indent="-355600">
              <a:lnSpc>
                <a:spcPct val="115000"/>
              </a:lnSpc>
              <a:spcBef>
                <a:spcPts val="0"/>
              </a:spcBef>
              <a:buClr>
                <a:srgbClr val="F47920"/>
              </a:buClr>
              <a:buSzPts val="2000"/>
              <a:buFont typeface="Arial"/>
              <a:buChar char="●"/>
            </a:pPr>
            <a:r>
              <a:rPr lang="en-US" sz="1800" b="0" dirty="0">
                <a:solidFill>
                  <a:srgbClr val="F47920"/>
                </a:solidFill>
                <a:latin typeface="Verdana" panose="020B0604030504040204" pitchFamily="34" charset="0"/>
                <a:ea typeface="Verdana" panose="020B0604030504040204" pitchFamily="34" charset="0"/>
                <a:cs typeface="Arial"/>
                <a:sym typeface="Arial"/>
              </a:rPr>
              <a:t>Are you experiencing any of the following:  </a:t>
            </a:r>
            <a:r>
              <a:rPr lang="en-US" sz="1800" b="0" dirty="0">
                <a:solidFill>
                  <a:srgbClr val="F47920"/>
                </a:solidFill>
                <a:latin typeface="Verdana" panose="020B0604030504040204" pitchFamily="34" charset="0"/>
                <a:ea typeface="Verdana" panose="020B0604030504040204" pitchFamily="34" charset="0"/>
              </a:rPr>
              <a:t>cough, shortness of breath, or sore throat?  Have you had a fever in the last 48 hours?  Have you had new loss of taste or smell?  Have you had vomiting or diarrhea in the last 24 hours?</a:t>
            </a:r>
          </a:p>
          <a:p>
            <a:pPr marL="0" lvl="0" indent="0" algn="l" rtl="0">
              <a:spcBef>
                <a:spcPts val="528"/>
              </a:spcBef>
              <a:spcAft>
                <a:spcPts val="0"/>
              </a:spcAft>
              <a:buNone/>
            </a:pPr>
            <a:endParaRPr lang="en-US" b="0" dirty="0">
              <a:solidFill>
                <a:schemeClr val="accent1"/>
              </a:solidFill>
            </a:endParaRPr>
          </a:p>
          <a:p>
            <a:pPr marL="0" lvl="0" indent="0" algn="l" rtl="0">
              <a:spcBef>
                <a:spcPts val="528"/>
              </a:spcBef>
              <a:spcAft>
                <a:spcPts val="0"/>
              </a:spcAft>
              <a:buNone/>
            </a:pPr>
            <a:endParaRPr lang="en-US" b="0" dirty="0">
              <a:solidFill>
                <a:schemeClr val="accent1"/>
              </a:solidFill>
            </a:endParaRPr>
          </a:p>
          <a:p>
            <a:pPr marL="0" lvl="0" indent="0" algn="l" rtl="0">
              <a:spcBef>
                <a:spcPts val="528"/>
              </a:spcBef>
              <a:spcAft>
                <a:spcPts val="0"/>
              </a:spcAft>
              <a:buNone/>
            </a:pPr>
            <a:endParaRPr b="0" dirty="0">
              <a:solidFill>
                <a:schemeClr val="accent1"/>
              </a:solidFill>
            </a:endParaRPr>
          </a:p>
          <a:p>
            <a:pPr marL="0" lvl="0" indent="0" algn="l" rtl="0">
              <a:spcBef>
                <a:spcPts val="528"/>
              </a:spcBef>
              <a:spcAft>
                <a:spcPts val="0"/>
              </a:spcAft>
              <a:buNone/>
            </a:pPr>
            <a:r>
              <a:rPr lang="en-US" b="0" dirty="0"/>
              <a:t>	</a:t>
            </a:r>
            <a:endParaRPr b="0" dirty="0"/>
          </a:p>
          <a:p>
            <a:pPr marL="0" lvl="0" indent="0" algn="l" rtl="0">
              <a:spcBef>
                <a:spcPts val="528"/>
              </a:spcBef>
              <a:spcAft>
                <a:spcPts val="0"/>
              </a:spcAft>
              <a:buNone/>
            </a:pPr>
            <a:endParaRPr b="0" dirty="0"/>
          </a:p>
          <a:p>
            <a:pPr marL="0" lvl="0" indent="0" algn="l" rtl="0">
              <a:spcBef>
                <a:spcPts val="528"/>
              </a:spcBef>
              <a:spcAft>
                <a:spcPts val="0"/>
              </a:spcAft>
              <a:buNone/>
            </a:pPr>
            <a:endParaRPr b="0" dirty="0"/>
          </a:p>
        </p:txBody>
      </p:sp>
      <p:sp>
        <p:nvSpPr>
          <p:cNvPr id="64" name="Google Shape;64;p9"/>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800"/>
              <a:buFont typeface="Verdana"/>
              <a:buNone/>
            </a:pPr>
            <a:fld id="{00000000-1234-1234-1234-123412341234}" type="slidenum">
              <a:rPr lang="en-US"/>
              <a:t>6</a:t>
            </a:fld>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9"/>
        <p:cNvGrpSpPr/>
        <p:nvPr/>
      </p:nvGrpSpPr>
      <p:grpSpPr>
        <a:xfrm>
          <a:off x="0" y="0"/>
          <a:ext cx="0" cy="0"/>
          <a:chOff x="0" y="0"/>
          <a:chExt cx="0" cy="0"/>
        </a:xfrm>
      </p:grpSpPr>
      <p:sp>
        <p:nvSpPr>
          <p:cNvPr id="70" name="Google Shape;70;p10"/>
          <p:cNvSpPr txBox="1">
            <a:spLocks noGrp="1"/>
          </p:cNvSpPr>
          <p:nvPr>
            <p:ph type="title"/>
          </p:nvPr>
        </p:nvSpPr>
        <p:spPr>
          <a:xfrm>
            <a:off x="320040" y="320040"/>
            <a:ext cx="8366700" cy="841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solidFill>
                  <a:schemeClr val="accent1"/>
                </a:solidFill>
              </a:rPr>
              <a:t>SCREENING </a:t>
            </a:r>
            <a:endParaRPr>
              <a:solidFill>
                <a:schemeClr val="accent1"/>
              </a:solidFill>
            </a:endParaRPr>
          </a:p>
        </p:txBody>
      </p:sp>
      <p:sp>
        <p:nvSpPr>
          <p:cNvPr id="71" name="Google Shape;71;p10"/>
          <p:cNvSpPr txBox="1">
            <a:spLocks noGrp="1"/>
          </p:cNvSpPr>
          <p:nvPr>
            <p:ph type="body" idx="1"/>
          </p:nvPr>
        </p:nvSpPr>
        <p:spPr>
          <a:xfrm>
            <a:off x="333838" y="1241399"/>
            <a:ext cx="8339100" cy="4118541"/>
          </a:xfrm>
          <a:prstGeom prst="rect">
            <a:avLst/>
          </a:prstGeom>
        </p:spPr>
        <p:txBody>
          <a:bodyPr spcFirstLastPara="1" wrap="square" lIns="91425" tIns="45700" rIns="91425" bIns="45700" anchor="t" anchorCtr="0">
            <a:noAutofit/>
          </a:bodyPr>
          <a:lstStyle/>
          <a:p>
            <a:pPr marL="0" lvl="0" indent="0" algn="l" rtl="0">
              <a:spcBef>
                <a:spcPts val="528"/>
              </a:spcBef>
              <a:spcAft>
                <a:spcPts val="0"/>
              </a:spcAft>
              <a:buNone/>
            </a:pPr>
            <a:r>
              <a:rPr lang="en-US" dirty="0">
                <a:solidFill>
                  <a:schemeClr val="accent1"/>
                </a:solidFill>
              </a:rPr>
              <a:t>Staff continued…</a:t>
            </a:r>
            <a:endParaRPr dirty="0">
              <a:solidFill>
                <a:schemeClr val="accent1"/>
              </a:solidFill>
            </a:endParaRPr>
          </a:p>
          <a:p>
            <a:pPr marL="0" lvl="0" indent="0" algn="l" rtl="0">
              <a:lnSpc>
                <a:spcPct val="107916"/>
              </a:lnSpc>
              <a:spcBef>
                <a:spcPts val="0"/>
              </a:spcBef>
              <a:spcAft>
                <a:spcPts val="0"/>
              </a:spcAft>
              <a:buNone/>
            </a:pPr>
            <a:endParaRPr sz="1800" b="0" dirty="0">
              <a:solidFill>
                <a:schemeClr val="accent1"/>
              </a:solidFill>
            </a:endParaRPr>
          </a:p>
          <a:p>
            <a:pPr marL="0" lvl="0" indent="0" algn="l" rtl="0">
              <a:lnSpc>
                <a:spcPct val="107916"/>
              </a:lnSpc>
              <a:spcBef>
                <a:spcPts val="0"/>
              </a:spcBef>
              <a:spcAft>
                <a:spcPts val="0"/>
              </a:spcAft>
              <a:buNone/>
            </a:pPr>
            <a:r>
              <a:rPr lang="en-US" sz="1800" b="0" dirty="0">
                <a:solidFill>
                  <a:schemeClr val="accent1"/>
                </a:solidFill>
              </a:rPr>
              <a:t>Staff are expected to self-monitor for signs and symptoms of COVID-19 and notify supervisor if any develop (fever or respiratory symptoms)</a:t>
            </a:r>
            <a:r>
              <a:rPr lang="en-US" sz="1800" b="0" dirty="0">
                <a:solidFill>
                  <a:schemeClr val="accent1"/>
                </a:solidFill>
                <a:highlight>
                  <a:srgbClr val="FFFFFF"/>
                </a:highlight>
              </a:rPr>
              <a:t>.</a:t>
            </a:r>
          </a:p>
          <a:p>
            <a:pPr marL="0" lvl="0" indent="0" algn="l" rtl="0">
              <a:lnSpc>
                <a:spcPct val="107916"/>
              </a:lnSpc>
              <a:spcBef>
                <a:spcPts val="0"/>
              </a:spcBef>
              <a:spcAft>
                <a:spcPts val="0"/>
              </a:spcAft>
              <a:buNone/>
            </a:pPr>
            <a:endParaRPr lang="en-US" sz="1800" b="0" dirty="0">
              <a:solidFill>
                <a:schemeClr val="accent1"/>
              </a:solidFill>
              <a:highlight>
                <a:srgbClr val="FFFFFF"/>
              </a:highlight>
            </a:endParaRPr>
          </a:p>
          <a:p>
            <a:pPr marL="0" lvl="0" indent="0" algn="l" rtl="0">
              <a:lnSpc>
                <a:spcPct val="107916"/>
              </a:lnSpc>
              <a:spcBef>
                <a:spcPts val="0"/>
              </a:spcBef>
              <a:spcAft>
                <a:spcPts val="0"/>
              </a:spcAft>
              <a:buNone/>
            </a:pPr>
            <a:r>
              <a:rPr lang="en-US" sz="1800" b="0" dirty="0">
                <a:solidFill>
                  <a:schemeClr val="accent1"/>
                </a:solidFill>
                <a:highlight>
                  <a:srgbClr val="FFFFFF"/>
                </a:highlight>
              </a:rPr>
              <a:t>Staff are required to report to the supervisor if a coworker has signs or symptoms of illness.</a:t>
            </a:r>
          </a:p>
          <a:p>
            <a:pPr marL="0" lvl="0" indent="0" algn="l" rtl="0">
              <a:lnSpc>
                <a:spcPct val="107916"/>
              </a:lnSpc>
              <a:spcBef>
                <a:spcPts val="0"/>
              </a:spcBef>
              <a:spcAft>
                <a:spcPts val="0"/>
              </a:spcAft>
              <a:buNone/>
            </a:pPr>
            <a:endParaRPr lang="en-US" sz="1800" b="0" dirty="0">
              <a:solidFill>
                <a:schemeClr val="accent1"/>
              </a:solidFill>
              <a:highlight>
                <a:srgbClr val="FFFFFF"/>
              </a:highlight>
            </a:endParaRPr>
          </a:p>
          <a:p>
            <a:pPr marL="0" lvl="0" indent="0" algn="l" rtl="0">
              <a:lnSpc>
                <a:spcPct val="107916"/>
              </a:lnSpc>
              <a:spcBef>
                <a:spcPts val="0"/>
              </a:spcBef>
              <a:spcAft>
                <a:spcPts val="0"/>
              </a:spcAft>
              <a:buNone/>
            </a:pPr>
            <a:r>
              <a:rPr lang="en-US" sz="1800" b="0" dirty="0">
                <a:solidFill>
                  <a:schemeClr val="accent1"/>
                </a:solidFill>
                <a:highlight>
                  <a:srgbClr val="FFFFFF"/>
                </a:highlight>
              </a:rPr>
              <a:t>Staff are required to wear a cloth face covering or mask.  Please remember to follow all Universal Precautions especially while providing care and during cleaning processes.</a:t>
            </a:r>
            <a:endParaRPr sz="1800" b="0" dirty="0">
              <a:solidFill>
                <a:schemeClr val="accent1"/>
              </a:solidFill>
              <a:highlight>
                <a:srgbClr val="FFFFFF"/>
              </a:highlight>
            </a:endParaRPr>
          </a:p>
          <a:p>
            <a:pPr marL="0" lvl="0" indent="0" algn="l" rtl="0">
              <a:lnSpc>
                <a:spcPct val="107916"/>
              </a:lnSpc>
              <a:spcBef>
                <a:spcPts val="0"/>
              </a:spcBef>
              <a:spcAft>
                <a:spcPts val="0"/>
              </a:spcAft>
              <a:buNone/>
            </a:pPr>
            <a:endParaRPr lang="en-US" sz="1800" b="0" dirty="0">
              <a:solidFill>
                <a:schemeClr val="accent1"/>
              </a:solidFill>
              <a:highlight>
                <a:srgbClr val="FFFFFF"/>
              </a:highlight>
            </a:endParaRPr>
          </a:p>
          <a:p>
            <a:pPr marL="0" lvl="0" indent="0" algn="l" rtl="0">
              <a:lnSpc>
                <a:spcPct val="107916"/>
              </a:lnSpc>
              <a:spcBef>
                <a:spcPts val="0"/>
              </a:spcBef>
              <a:spcAft>
                <a:spcPts val="0"/>
              </a:spcAft>
              <a:buNone/>
            </a:pPr>
            <a:endParaRPr sz="1800" b="0" dirty="0">
              <a:solidFill>
                <a:schemeClr val="accent1"/>
              </a:solidFill>
              <a:highlight>
                <a:srgbClr val="FFFFFF"/>
              </a:highlight>
            </a:endParaRPr>
          </a:p>
        </p:txBody>
      </p:sp>
      <p:sp>
        <p:nvSpPr>
          <p:cNvPr id="72" name="Google Shape;72;p10"/>
          <p:cNvSpPr txBox="1">
            <a:spLocks noGrp="1"/>
          </p:cNvSpPr>
          <p:nvPr>
            <p:ph type="sldNum" idx="12"/>
          </p:nvPr>
        </p:nvSpPr>
        <p:spPr>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800"/>
              <a:buFont typeface="Verdana"/>
              <a:buNone/>
            </a:pPr>
            <a:fld id="{00000000-1234-1234-1234-123412341234}" type="slidenum">
              <a:rPr lang="en-US"/>
              <a:t>7</a:t>
            </a:fld>
            <a:endParaRPr/>
          </a:p>
        </p:txBody>
      </p:sp>
      <p:sp>
        <p:nvSpPr>
          <p:cNvPr id="2" name="TextBox 1"/>
          <p:cNvSpPr txBox="1"/>
          <p:nvPr/>
        </p:nvSpPr>
        <p:spPr>
          <a:xfrm>
            <a:off x="535021" y="5457217"/>
            <a:ext cx="8064230" cy="646331"/>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lvl="0" algn="ctr">
              <a:spcBef>
                <a:spcPts val="1000"/>
              </a:spcBef>
              <a:buClr>
                <a:srgbClr val="FFFFFF"/>
              </a:buClr>
              <a:buSzPts val="2200"/>
            </a:pPr>
            <a:r>
              <a:rPr lang="en-US" sz="1800" b="1" dirty="0">
                <a:solidFill>
                  <a:srgbClr val="F47920"/>
                </a:solidFill>
                <a:latin typeface="Verdana"/>
                <a:ea typeface="Verdana"/>
                <a:sym typeface="Verdana"/>
              </a:rPr>
              <a:t>ALL SCREENING QUESTIONS AND TEMPS FOR STUDENTS AND STAFF WILL BE LOGGED.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6"/>
        <p:cNvGrpSpPr/>
        <p:nvPr/>
      </p:nvGrpSpPr>
      <p:grpSpPr>
        <a:xfrm>
          <a:off x="0" y="0"/>
          <a:ext cx="0" cy="0"/>
          <a:chOff x="0" y="0"/>
          <a:chExt cx="0" cy="0"/>
        </a:xfrm>
      </p:grpSpPr>
      <p:sp>
        <p:nvSpPr>
          <p:cNvPr id="77" name="Google Shape;77;p11"/>
          <p:cNvSpPr txBox="1">
            <a:spLocks noGrp="1"/>
          </p:cNvSpPr>
          <p:nvPr>
            <p:ph type="title"/>
          </p:nvPr>
        </p:nvSpPr>
        <p:spPr>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600"/>
              <a:buFont typeface="Verdana"/>
              <a:buNone/>
            </a:pPr>
            <a:r>
              <a:rPr lang="en-US" dirty="0">
                <a:solidFill>
                  <a:schemeClr val="accent1"/>
                </a:solidFill>
              </a:rPr>
              <a:t>CHECK IN/OUT PROCEDURES</a:t>
            </a:r>
            <a:endParaRPr dirty="0">
              <a:solidFill>
                <a:schemeClr val="accent1"/>
              </a:solidFill>
            </a:endParaRPr>
          </a:p>
        </p:txBody>
      </p:sp>
      <p:sp>
        <p:nvSpPr>
          <p:cNvPr id="79" name="Google Shape;79;p11"/>
          <p:cNvSpPr txBox="1">
            <a:spLocks noGrp="1"/>
          </p:cNvSpPr>
          <p:nvPr>
            <p:ph type="body" idx="1"/>
          </p:nvPr>
        </p:nvSpPr>
        <p:spPr>
          <a:xfrm>
            <a:off x="350837" y="1078814"/>
            <a:ext cx="8339100" cy="5370624"/>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2000" dirty="0">
                <a:solidFill>
                  <a:schemeClr val="accent1"/>
                </a:solidFill>
              </a:rPr>
              <a:t>Check-In Procedures:</a:t>
            </a:r>
          </a:p>
          <a:p>
            <a:pPr marL="0" lvl="0" indent="0" algn="l" rtl="0">
              <a:lnSpc>
                <a:spcPct val="115000"/>
              </a:lnSpc>
              <a:spcBef>
                <a:spcPts val="0"/>
              </a:spcBef>
              <a:spcAft>
                <a:spcPts val="0"/>
              </a:spcAft>
              <a:buClr>
                <a:schemeClr val="dk1"/>
              </a:buClr>
              <a:buSzPts val="1100"/>
              <a:buFont typeface="Arial"/>
              <a:buNone/>
            </a:pPr>
            <a:endParaRPr sz="1000" b="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r>
              <a:rPr lang="en-US" sz="1400" b="0" dirty="0">
                <a:solidFill>
                  <a:schemeClr val="accent1"/>
                </a:solidFill>
              </a:rPr>
              <a:t>The following protocols will be in place at all times during check in:</a:t>
            </a:r>
            <a:endParaRPr sz="1400" b="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000" b="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r>
              <a:rPr lang="en-US" sz="1400" b="0" dirty="0">
                <a:solidFill>
                  <a:schemeClr val="accent1"/>
                </a:solidFill>
              </a:rPr>
              <a:t>Supplies needed: gloves, face covering, thermometer and wipes/disinfectant</a:t>
            </a:r>
            <a:endParaRPr sz="1400" b="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sz="1000" b="0" dirty="0">
              <a:solidFill>
                <a:schemeClr val="accent1"/>
              </a:solidFill>
            </a:endParaRPr>
          </a:p>
          <a:p>
            <a:pPr marL="457200" lvl="0" indent="-304800" algn="l" rtl="0">
              <a:lnSpc>
                <a:spcPct val="115000"/>
              </a:lnSpc>
              <a:spcBef>
                <a:spcPts val="0"/>
              </a:spcBef>
              <a:spcAft>
                <a:spcPts val="0"/>
              </a:spcAft>
              <a:buClr>
                <a:schemeClr val="accent1"/>
              </a:buClr>
              <a:buSzPts val="1200"/>
              <a:buChar char="●"/>
            </a:pPr>
            <a:r>
              <a:rPr lang="en-US" sz="1400" b="0" dirty="0">
                <a:solidFill>
                  <a:schemeClr val="accent1"/>
                </a:solidFill>
              </a:rPr>
              <a:t>All staff must wash their hands when they arrive to work and undergo the screening process.</a:t>
            </a:r>
            <a:endParaRPr sz="1400" b="0" dirty="0">
              <a:solidFill>
                <a:schemeClr val="accent1"/>
              </a:solidFill>
            </a:endParaRPr>
          </a:p>
          <a:p>
            <a:pPr marL="457200" lvl="0" indent="-304800" algn="l" rtl="0">
              <a:lnSpc>
                <a:spcPct val="115000"/>
              </a:lnSpc>
              <a:spcBef>
                <a:spcPts val="0"/>
              </a:spcBef>
              <a:spcAft>
                <a:spcPts val="0"/>
              </a:spcAft>
              <a:buClr>
                <a:schemeClr val="accent1"/>
              </a:buClr>
              <a:buSzPts val="1200"/>
              <a:buChar char="●"/>
            </a:pPr>
            <a:r>
              <a:rPr lang="en-US" sz="1400" b="0" dirty="0">
                <a:solidFill>
                  <a:schemeClr val="accent1"/>
                </a:solidFill>
              </a:rPr>
              <a:t>Staff must wear gloves at check-in. If contact is made gloves must be changed and Universal Precautions followed prior to next check-in.</a:t>
            </a:r>
          </a:p>
          <a:p>
            <a:pPr marL="457200" lvl="0" indent="-304800" algn="l" rtl="0">
              <a:lnSpc>
                <a:spcPct val="115000"/>
              </a:lnSpc>
              <a:spcBef>
                <a:spcPts val="0"/>
              </a:spcBef>
              <a:spcAft>
                <a:spcPts val="0"/>
              </a:spcAft>
              <a:buClr>
                <a:schemeClr val="accent1"/>
              </a:buClr>
              <a:buSzPts val="1200"/>
              <a:buChar char="●"/>
            </a:pPr>
            <a:r>
              <a:rPr lang="en-US" sz="1400" b="0" dirty="0">
                <a:solidFill>
                  <a:schemeClr val="accent1"/>
                </a:solidFill>
              </a:rPr>
              <a:t>Children will be screened upon arrival at point of entry.  Parents are not permitted into buildings (either car drop-off line OR table outside door).  </a:t>
            </a:r>
          </a:p>
          <a:p>
            <a:pPr marL="457200" lvl="0" indent="-304800" algn="l" rtl="0">
              <a:lnSpc>
                <a:spcPct val="115000"/>
              </a:lnSpc>
              <a:spcBef>
                <a:spcPts val="0"/>
              </a:spcBef>
              <a:spcAft>
                <a:spcPts val="0"/>
              </a:spcAft>
              <a:buClr>
                <a:schemeClr val="accent1"/>
              </a:buClr>
              <a:buSzPts val="1200"/>
              <a:buChar char="●"/>
            </a:pPr>
            <a:r>
              <a:rPr lang="en-US" sz="1400" b="0" dirty="0">
                <a:solidFill>
                  <a:schemeClr val="accent1"/>
                </a:solidFill>
              </a:rPr>
              <a:t>Remind parents/children of social distancing when car rider lines cannot be utilized for check-in.</a:t>
            </a:r>
            <a:endParaRPr sz="1400" b="0" dirty="0">
              <a:solidFill>
                <a:schemeClr val="accent1"/>
              </a:solidFill>
            </a:endParaRPr>
          </a:p>
          <a:p>
            <a:pPr marL="457200" lvl="0" indent="-304800" algn="l" rtl="0">
              <a:lnSpc>
                <a:spcPct val="115000"/>
              </a:lnSpc>
              <a:spcBef>
                <a:spcPts val="0"/>
              </a:spcBef>
              <a:spcAft>
                <a:spcPts val="0"/>
              </a:spcAft>
              <a:buClr>
                <a:schemeClr val="accent1"/>
              </a:buClr>
              <a:buSzPts val="1200"/>
              <a:buChar char="●"/>
            </a:pPr>
            <a:r>
              <a:rPr lang="en-US" sz="1400" b="0" dirty="0">
                <a:solidFill>
                  <a:schemeClr val="accent1"/>
                </a:solidFill>
              </a:rPr>
              <a:t>Childcare staff will escort child to bathroom to wash hands as soon as they arrive and then to their assigned group.  There will not be combined groupings at any time.</a:t>
            </a:r>
            <a:endParaRPr sz="1400" b="0" dirty="0">
              <a:solidFill>
                <a:schemeClr val="accent1"/>
              </a:solidFill>
            </a:endParaRPr>
          </a:p>
          <a:p>
            <a:pPr marL="457200" lvl="0" indent="-304800" algn="l" rtl="0">
              <a:lnSpc>
                <a:spcPct val="115000"/>
              </a:lnSpc>
              <a:spcBef>
                <a:spcPts val="0"/>
              </a:spcBef>
              <a:spcAft>
                <a:spcPts val="0"/>
              </a:spcAft>
              <a:buClr>
                <a:schemeClr val="accent1"/>
              </a:buClr>
              <a:buSzPts val="1200"/>
              <a:buChar char="●"/>
            </a:pPr>
            <a:r>
              <a:rPr lang="en-US" sz="1400" b="0" dirty="0">
                <a:solidFill>
                  <a:schemeClr val="accent1"/>
                </a:solidFill>
              </a:rPr>
              <a:t>Child will be added to the roster and group count sheets with arrival time</a:t>
            </a:r>
          </a:p>
          <a:p>
            <a:pPr marL="457200" lvl="0" indent="-304800" algn="l" rtl="0">
              <a:lnSpc>
                <a:spcPct val="115000"/>
              </a:lnSpc>
              <a:spcBef>
                <a:spcPts val="0"/>
              </a:spcBef>
              <a:spcAft>
                <a:spcPts val="0"/>
              </a:spcAft>
              <a:buClr>
                <a:schemeClr val="accent1"/>
              </a:buClr>
              <a:buSzPts val="1200"/>
              <a:buChar char="●"/>
            </a:pPr>
            <a:r>
              <a:rPr lang="en-US" sz="1400" b="0" dirty="0">
                <a:solidFill>
                  <a:schemeClr val="accent1"/>
                </a:solidFill>
              </a:rPr>
              <a:t>Arrival staff will sign the child in on the roster with the parent’s name/person who dropped off</a:t>
            </a:r>
            <a:endParaRPr sz="1400" b="0" dirty="0">
              <a:solidFill>
                <a:schemeClr val="accent1"/>
              </a:solidFill>
            </a:endParaRPr>
          </a:p>
          <a:p>
            <a:pPr marL="457200" lvl="0" indent="-304800" algn="l" rtl="0">
              <a:lnSpc>
                <a:spcPct val="115000"/>
              </a:lnSpc>
              <a:spcBef>
                <a:spcPts val="0"/>
              </a:spcBef>
              <a:spcAft>
                <a:spcPts val="0"/>
              </a:spcAft>
              <a:buClr>
                <a:schemeClr val="accent1"/>
              </a:buClr>
              <a:buSzPts val="1200"/>
              <a:buChar char="●"/>
            </a:pPr>
            <a:r>
              <a:rPr lang="en-US" sz="1400" b="0" dirty="0">
                <a:solidFill>
                  <a:schemeClr val="accent1"/>
                </a:solidFill>
              </a:rPr>
              <a:t>All staff wash hands once check in is over and sooner as needed.</a:t>
            </a:r>
            <a:endParaRPr sz="1400" b="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sz="1400" dirty="0">
              <a:solidFill>
                <a:schemeClr val="accent1"/>
              </a:solidFill>
            </a:endParaRPr>
          </a:p>
          <a:p>
            <a:pPr marL="0" lvl="0" indent="0" algn="ctr" rtl="0">
              <a:lnSpc>
                <a:spcPct val="115000"/>
              </a:lnSpc>
              <a:spcBef>
                <a:spcPts val="0"/>
              </a:spcBef>
              <a:spcAft>
                <a:spcPts val="0"/>
              </a:spcAft>
              <a:buClr>
                <a:schemeClr val="dk1"/>
              </a:buClr>
              <a:buSzPts val="1100"/>
              <a:buFont typeface="Arial"/>
              <a:buNone/>
            </a:pPr>
            <a:r>
              <a:rPr lang="en-US" sz="1400" dirty="0">
                <a:solidFill>
                  <a:schemeClr val="accent1"/>
                </a:solidFill>
              </a:rPr>
              <a:t>Staff should refrain from touching their face. </a:t>
            </a:r>
            <a:endParaRPr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sz="1400" b="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p:txBody>
      </p:sp>
      <p:sp>
        <p:nvSpPr>
          <p:cNvPr id="78" name="Google Shape;78;p11"/>
          <p:cNvSpPr txBox="1"/>
          <p:nvPr/>
        </p:nvSpPr>
        <p:spPr>
          <a:xfrm>
            <a:off x="350837" y="6356350"/>
            <a:ext cx="409500" cy="217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800"/>
              <a:buFont typeface="Verdana"/>
              <a:buNone/>
            </a:pPr>
            <a:fld id="{00000000-1234-1234-1234-123412341234}" type="slidenum">
              <a:rPr lang="en-US" sz="800" b="0" i="0" u="none" strike="noStrike" cap="none">
                <a:solidFill>
                  <a:schemeClr val="lt1"/>
                </a:solidFill>
                <a:latin typeface="Verdana"/>
                <a:ea typeface="Verdana"/>
                <a:cs typeface="Verdana"/>
                <a:sym typeface="Verdana"/>
              </a:rPr>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6"/>
        <p:cNvGrpSpPr/>
        <p:nvPr/>
      </p:nvGrpSpPr>
      <p:grpSpPr>
        <a:xfrm>
          <a:off x="0" y="0"/>
          <a:ext cx="0" cy="0"/>
          <a:chOff x="0" y="0"/>
          <a:chExt cx="0" cy="0"/>
        </a:xfrm>
      </p:grpSpPr>
      <p:sp>
        <p:nvSpPr>
          <p:cNvPr id="77" name="Google Shape;77;p11"/>
          <p:cNvSpPr txBox="1">
            <a:spLocks noGrp="1"/>
          </p:cNvSpPr>
          <p:nvPr>
            <p:ph type="title"/>
          </p:nvPr>
        </p:nvSpPr>
        <p:spPr>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600"/>
              <a:buFont typeface="Verdana"/>
              <a:buNone/>
            </a:pPr>
            <a:r>
              <a:rPr lang="en-US" dirty="0">
                <a:solidFill>
                  <a:schemeClr val="accent1"/>
                </a:solidFill>
              </a:rPr>
              <a:t>CHECK IN/OUT PROCEDURES</a:t>
            </a:r>
            <a:endParaRPr dirty="0">
              <a:solidFill>
                <a:schemeClr val="accent1"/>
              </a:solidFill>
            </a:endParaRPr>
          </a:p>
        </p:txBody>
      </p:sp>
      <p:sp>
        <p:nvSpPr>
          <p:cNvPr id="79" name="Google Shape;79;p11"/>
          <p:cNvSpPr txBox="1">
            <a:spLocks noGrp="1"/>
          </p:cNvSpPr>
          <p:nvPr>
            <p:ph type="body" idx="1"/>
          </p:nvPr>
        </p:nvSpPr>
        <p:spPr>
          <a:xfrm>
            <a:off x="334175" y="1162175"/>
            <a:ext cx="8339100" cy="5115000"/>
          </a:xfrm>
          <a:prstGeom prst="rect">
            <a:avLst/>
          </a:prstGeom>
          <a:noFill/>
          <a:ln>
            <a:noFill/>
          </a:ln>
        </p:spPr>
        <p:txBody>
          <a:bodyPr spcFirstLastPara="1" wrap="square" lIns="91425" tIns="45700" rIns="91425" bIns="45700" anchor="t" anchorCtr="0">
            <a:noAutofit/>
          </a:bodyPr>
          <a:lstStyle/>
          <a:p>
            <a:pPr marL="0" lvl="0" indent="0">
              <a:lnSpc>
                <a:spcPct val="115000"/>
              </a:lnSpc>
              <a:spcBef>
                <a:spcPts val="0"/>
              </a:spcBef>
              <a:buClr>
                <a:schemeClr val="dk1"/>
              </a:buClr>
              <a:buSzPts val="1100"/>
              <a:buNone/>
            </a:pPr>
            <a:r>
              <a:rPr lang="en-US" sz="2000" dirty="0">
                <a:solidFill>
                  <a:schemeClr val="accent1"/>
                </a:solidFill>
              </a:rPr>
              <a:t>Check-Out Procedures</a:t>
            </a:r>
          </a:p>
          <a:p>
            <a:pPr marL="0" lvl="0" indent="0">
              <a:lnSpc>
                <a:spcPct val="115000"/>
              </a:lnSpc>
              <a:spcBef>
                <a:spcPts val="0"/>
              </a:spcBef>
              <a:buClr>
                <a:schemeClr val="dk1"/>
              </a:buClr>
              <a:buSzPts val="1100"/>
              <a:buNone/>
            </a:pPr>
            <a:endParaRPr lang="en-US" sz="1400" b="0" dirty="0">
              <a:solidFill>
                <a:schemeClr val="accent1"/>
              </a:solidFill>
            </a:endParaRPr>
          </a:p>
          <a:p>
            <a:pPr marL="0" lvl="0" indent="0">
              <a:lnSpc>
                <a:spcPct val="115000"/>
              </a:lnSpc>
              <a:spcBef>
                <a:spcPts val="0"/>
              </a:spcBef>
              <a:buClr>
                <a:schemeClr val="dk1"/>
              </a:buClr>
              <a:buSzPts val="1100"/>
              <a:buNone/>
            </a:pPr>
            <a:r>
              <a:rPr lang="en-US" sz="1800" b="0" dirty="0">
                <a:solidFill>
                  <a:schemeClr val="accent1"/>
                </a:solidFill>
              </a:rPr>
              <a:t>The following protocols will be in place at all times during check out:</a:t>
            </a:r>
          </a:p>
          <a:p>
            <a:pPr marL="0" lvl="0" indent="0">
              <a:lnSpc>
                <a:spcPct val="115000"/>
              </a:lnSpc>
              <a:spcBef>
                <a:spcPts val="0"/>
              </a:spcBef>
              <a:buClr>
                <a:schemeClr val="dk1"/>
              </a:buClr>
              <a:buSzPts val="1100"/>
              <a:buNone/>
            </a:pPr>
            <a:endParaRPr lang="en-US" sz="1200" b="0" dirty="0">
              <a:solidFill>
                <a:schemeClr val="accent1"/>
              </a:solidFill>
            </a:endParaRPr>
          </a:p>
          <a:p>
            <a:pPr marL="0" lvl="0" indent="0">
              <a:lnSpc>
                <a:spcPct val="115000"/>
              </a:lnSpc>
              <a:spcBef>
                <a:spcPts val="0"/>
              </a:spcBef>
              <a:buClr>
                <a:schemeClr val="dk1"/>
              </a:buClr>
              <a:buSzPts val="1100"/>
              <a:buNone/>
            </a:pPr>
            <a:r>
              <a:rPr lang="en-US" sz="1800" b="0" dirty="0">
                <a:solidFill>
                  <a:schemeClr val="accent1"/>
                </a:solidFill>
              </a:rPr>
              <a:t>Supplies needed: masks, gloves, and wipes</a:t>
            </a:r>
          </a:p>
          <a:p>
            <a:pPr marL="0" lvl="0" indent="0">
              <a:lnSpc>
                <a:spcPct val="115000"/>
              </a:lnSpc>
              <a:spcBef>
                <a:spcPts val="0"/>
              </a:spcBef>
              <a:buClr>
                <a:schemeClr val="dk1"/>
              </a:buClr>
              <a:buSzPts val="1100"/>
              <a:buNone/>
            </a:pPr>
            <a:endParaRPr lang="en-US" sz="1200" b="0" dirty="0">
              <a:solidFill>
                <a:schemeClr val="accent1"/>
              </a:solidFill>
            </a:endParaRPr>
          </a:p>
          <a:p>
            <a:pPr lvl="0" indent="-304800">
              <a:lnSpc>
                <a:spcPct val="115000"/>
              </a:lnSpc>
              <a:spcBef>
                <a:spcPts val="0"/>
              </a:spcBef>
              <a:buClr>
                <a:schemeClr val="accent1"/>
              </a:buClr>
              <a:buSzPts val="1200"/>
              <a:buChar char="●"/>
            </a:pPr>
            <a:r>
              <a:rPr lang="en-US" sz="1800" b="0" dirty="0">
                <a:solidFill>
                  <a:schemeClr val="accent1"/>
                </a:solidFill>
              </a:rPr>
              <a:t>Site Director will work checkout.  Must wear gloves (change as required).</a:t>
            </a:r>
          </a:p>
          <a:p>
            <a:pPr lvl="0" indent="-304800">
              <a:lnSpc>
                <a:spcPct val="115000"/>
              </a:lnSpc>
              <a:spcBef>
                <a:spcPts val="0"/>
              </a:spcBef>
              <a:buClr>
                <a:schemeClr val="accent1"/>
              </a:buClr>
              <a:buSzPts val="1200"/>
              <a:buChar char="●"/>
            </a:pPr>
            <a:r>
              <a:rPr lang="en-US" sz="1800" b="0" dirty="0">
                <a:solidFill>
                  <a:schemeClr val="accent1"/>
                </a:solidFill>
              </a:rPr>
              <a:t>Parents will stay in their car and show us their ID through the passenger side with the window rolled up.</a:t>
            </a:r>
          </a:p>
          <a:p>
            <a:pPr lvl="0" indent="-304800">
              <a:lnSpc>
                <a:spcPct val="115000"/>
              </a:lnSpc>
              <a:spcBef>
                <a:spcPts val="0"/>
              </a:spcBef>
              <a:buClr>
                <a:schemeClr val="accent1"/>
              </a:buClr>
              <a:buSzPts val="1200"/>
              <a:buChar char="●"/>
            </a:pPr>
            <a:r>
              <a:rPr lang="en-US" sz="1800" b="0" dirty="0">
                <a:solidFill>
                  <a:schemeClr val="accent1"/>
                </a:solidFill>
              </a:rPr>
              <a:t>Once ID is verified, director will sign the child out on the roster with the approved pick-up person’s full name and time.</a:t>
            </a:r>
          </a:p>
          <a:p>
            <a:pPr lvl="0" indent="-304800">
              <a:lnSpc>
                <a:spcPct val="115000"/>
              </a:lnSpc>
              <a:spcBef>
                <a:spcPts val="0"/>
              </a:spcBef>
              <a:buClr>
                <a:schemeClr val="accent1"/>
              </a:buClr>
              <a:buSzPts val="1200"/>
              <a:buChar char="●"/>
            </a:pPr>
            <a:r>
              <a:rPr lang="en-US" sz="1800" b="0" dirty="0">
                <a:solidFill>
                  <a:schemeClr val="accent1"/>
                </a:solidFill>
              </a:rPr>
              <a:t>If a car-rider line cannot be utilized, there will be a designated point of entry away from the program.  This area should have </a:t>
            </a:r>
            <a:r>
              <a:rPr lang="en-US" sz="1800" b="0" dirty="0" err="1">
                <a:solidFill>
                  <a:schemeClr val="accent1"/>
                </a:solidFill>
              </a:rPr>
              <a:t>Ionopure</a:t>
            </a:r>
            <a:r>
              <a:rPr lang="en-US" sz="1800" b="0" dirty="0">
                <a:solidFill>
                  <a:schemeClr val="accent1"/>
                </a:solidFill>
              </a:rPr>
              <a:t> running and be a no touch-point area.</a:t>
            </a:r>
          </a:p>
          <a:p>
            <a:pPr lvl="0" indent="-304800">
              <a:lnSpc>
                <a:spcPct val="115000"/>
              </a:lnSpc>
              <a:spcBef>
                <a:spcPts val="0"/>
              </a:spcBef>
              <a:buClr>
                <a:schemeClr val="accent1"/>
              </a:buClr>
              <a:buSzPts val="1200"/>
              <a:buChar char="●"/>
            </a:pPr>
            <a:r>
              <a:rPr lang="en-US" sz="1800" b="0" dirty="0">
                <a:solidFill>
                  <a:schemeClr val="accent1"/>
                </a:solidFill>
              </a:rPr>
              <a:t>Pen and clipboard should be wiped down after each use if a designated staff is not performing these functions.</a:t>
            </a:r>
          </a:p>
          <a:p>
            <a:pPr marL="0" lvl="0" indent="0">
              <a:lnSpc>
                <a:spcPct val="115000"/>
              </a:lnSpc>
              <a:spcBef>
                <a:spcPts val="0"/>
              </a:spcBef>
              <a:buClr>
                <a:schemeClr val="dk1"/>
              </a:buClr>
              <a:buSzPts val="1100"/>
              <a:buNone/>
            </a:pPr>
            <a:endParaRPr lang="en-US" sz="1200" dirty="0">
              <a:solidFill>
                <a:schemeClr val="accent1"/>
              </a:solidFill>
            </a:endParaRPr>
          </a:p>
          <a:p>
            <a:pPr marL="0" lvl="0" indent="0" algn="ctr" rtl="0">
              <a:lnSpc>
                <a:spcPct val="115000"/>
              </a:lnSpc>
              <a:spcBef>
                <a:spcPts val="0"/>
              </a:spcBef>
              <a:spcAft>
                <a:spcPts val="0"/>
              </a:spcAft>
              <a:buClr>
                <a:schemeClr val="dk1"/>
              </a:buClr>
              <a:buSzPts val="1100"/>
              <a:buFont typeface="Arial"/>
              <a:buNone/>
            </a:pPr>
            <a:r>
              <a:rPr lang="en-US" sz="2000" dirty="0">
                <a:solidFill>
                  <a:schemeClr val="accent1"/>
                </a:solidFill>
              </a:rPr>
              <a:t>Staff should refrain from touching their face. </a:t>
            </a:r>
            <a:endParaRPr sz="20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sz="1100" b="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a:p>
            <a:pPr marL="0" lvl="0" indent="0" algn="l" rtl="0">
              <a:lnSpc>
                <a:spcPct val="115000"/>
              </a:lnSpc>
              <a:spcBef>
                <a:spcPts val="0"/>
              </a:spcBef>
              <a:spcAft>
                <a:spcPts val="0"/>
              </a:spcAft>
              <a:buClr>
                <a:schemeClr val="dk1"/>
              </a:buClr>
              <a:buSzPts val="1100"/>
              <a:buFont typeface="Arial"/>
              <a:buNone/>
            </a:pPr>
            <a:endParaRPr lang="en-US" sz="1400" dirty="0">
              <a:solidFill>
                <a:schemeClr val="accent1"/>
              </a:solidFill>
            </a:endParaRPr>
          </a:p>
        </p:txBody>
      </p:sp>
      <p:sp>
        <p:nvSpPr>
          <p:cNvPr id="78" name="Google Shape;78;p11"/>
          <p:cNvSpPr txBox="1"/>
          <p:nvPr/>
        </p:nvSpPr>
        <p:spPr>
          <a:xfrm>
            <a:off x="350837" y="6356350"/>
            <a:ext cx="409500" cy="217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800"/>
              <a:buFont typeface="Verdana"/>
              <a:buNone/>
            </a:pPr>
            <a:fld id="{00000000-1234-1234-1234-123412341234}" type="slidenum">
              <a:rPr lang="en-US" sz="800" b="0" i="0" u="none" strike="noStrike" cap="none">
                <a:solidFill>
                  <a:schemeClr val="lt1"/>
                </a:solidFill>
                <a:latin typeface="Verdana"/>
                <a:ea typeface="Verdana"/>
                <a:cs typeface="Verdana"/>
                <a:sym typeface="Verdana"/>
              </a:rPr>
              <a:t>9</a:t>
            </a:fld>
            <a:endParaRPr/>
          </a:p>
        </p:txBody>
      </p:sp>
    </p:spTree>
    <p:extLst>
      <p:ext uri="{BB962C8B-B14F-4D97-AF65-F5344CB8AC3E}">
        <p14:creationId xmlns:p14="http://schemas.microsoft.com/office/powerpoint/2010/main" val="1668635830"/>
      </p:ext>
    </p:extLst>
  </p:cSld>
  <p:clrMapOvr>
    <a:masterClrMapping/>
  </p:clrMapOvr>
</p:sld>
</file>

<file path=ppt/theme/theme1.xml><?xml version="1.0" encoding="utf-8"?>
<a:theme xmlns:a="http://schemas.openxmlformats.org/drawingml/2006/main" name="1_2011_PPT_template">
  <a:themeElements>
    <a:clrScheme name="Y-PowerPoint">
      <a:dk1>
        <a:srgbClr val="000000"/>
      </a:dk1>
      <a:lt1>
        <a:srgbClr val="FFFFFF"/>
      </a:lt1>
      <a:dk2>
        <a:srgbClr val="464847"/>
      </a:dk2>
      <a:lt2>
        <a:srgbClr val="FFFFFF"/>
      </a:lt2>
      <a:accent1>
        <a:srgbClr val="F47920"/>
      </a:accent1>
      <a:accent2>
        <a:srgbClr val="ED1C24"/>
      </a:accent2>
      <a:accent3>
        <a:srgbClr val="92278F"/>
      </a:accent3>
      <a:accent4>
        <a:srgbClr val="0089D0"/>
      </a:accent4>
      <a:accent5>
        <a:srgbClr val="01A490"/>
      </a:accent5>
      <a:accent6>
        <a:srgbClr val="464847"/>
      </a:accent6>
      <a:hlink>
        <a:srgbClr val="007CBC"/>
      </a:hlink>
      <a:folHlink>
        <a:srgbClr val="01A49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2011_PPT_template">
  <a:themeElements>
    <a:clrScheme name="Y-PowerPoint">
      <a:dk1>
        <a:srgbClr val="000000"/>
      </a:dk1>
      <a:lt1>
        <a:srgbClr val="FFFFFF"/>
      </a:lt1>
      <a:dk2>
        <a:srgbClr val="464847"/>
      </a:dk2>
      <a:lt2>
        <a:srgbClr val="FFFFFF"/>
      </a:lt2>
      <a:accent1>
        <a:srgbClr val="F47920"/>
      </a:accent1>
      <a:accent2>
        <a:srgbClr val="ED1C24"/>
      </a:accent2>
      <a:accent3>
        <a:srgbClr val="92278F"/>
      </a:accent3>
      <a:accent4>
        <a:srgbClr val="0089D0"/>
      </a:accent4>
      <a:accent5>
        <a:srgbClr val="01A490"/>
      </a:accent5>
      <a:accent6>
        <a:srgbClr val="464847"/>
      </a:accent6>
      <a:hlink>
        <a:srgbClr val="007CBC"/>
      </a:hlink>
      <a:folHlink>
        <a:srgbClr val="01A49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CB29445FCFA54C97C6F88C3C88DB5D" ma:contentTypeVersion="13" ma:contentTypeDescription="Create a new document." ma:contentTypeScope="" ma:versionID="98d01c292db1ba7bd319049d4fb69662">
  <xsd:schema xmlns:xsd="http://www.w3.org/2001/XMLSchema" xmlns:xs="http://www.w3.org/2001/XMLSchema" xmlns:p="http://schemas.microsoft.com/office/2006/metadata/properties" xmlns:ns3="13a2e14f-b40c-4917-9018-f664c355eaef" xmlns:ns4="fc3ac84f-db8c-434f-b246-60ce7b442e65" targetNamespace="http://schemas.microsoft.com/office/2006/metadata/properties" ma:root="true" ma:fieldsID="33dc42590bd694b1c4e87320ecec129f" ns3:_="" ns4:_="">
    <xsd:import namespace="13a2e14f-b40c-4917-9018-f664c355eaef"/>
    <xsd:import namespace="fc3ac84f-db8c-434f-b246-60ce7b442e6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4:SharedWithUsers" minOccurs="0"/>
                <xsd:element ref="ns4:SharedWithDetails" minOccurs="0"/>
                <xsd:element ref="ns4:SharingHintHash"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a2e14f-b40c-4917-9018-f664c355eae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c3ac84f-db8c-434f-b246-60ce7b442e6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55F704-C48F-4356-8DAF-C150D104AB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a2e14f-b40c-4917-9018-f664c355eaef"/>
    <ds:schemaRef ds:uri="fc3ac84f-db8c-434f-b246-60ce7b442e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DAAE9D4-686E-4E68-B562-17D04EF682FD}">
  <ds:schemaRefs>
    <ds:schemaRef ds:uri="http://purl.org/dc/terms/"/>
    <ds:schemaRef ds:uri="http://schemas.openxmlformats.org/package/2006/metadata/core-properties"/>
    <ds:schemaRef ds:uri="fc3ac84f-db8c-434f-b246-60ce7b442e65"/>
    <ds:schemaRef ds:uri="http://schemas.microsoft.com/office/2006/documentManagement/types"/>
    <ds:schemaRef ds:uri="http://schemas.microsoft.com/office/infopath/2007/PartnerControls"/>
    <ds:schemaRef ds:uri="http://purl.org/dc/elements/1.1/"/>
    <ds:schemaRef ds:uri="http://schemas.microsoft.com/office/2006/metadata/properties"/>
    <ds:schemaRef ds:uri="13a2e14f-b40c-4917-9018-f664c355eaef"/>
    <ds:schemaRef ds:uri="http://www.w3.org/XML/1998/namespace"/>
    <ds:schemaRef ds:uri="http://purl.org/dc/dcmitype/"/>
  </ds:schemaRefs>
</ds:datastoreItem>
</file>

<file path=customXml/itemProps3.xml><?xml version="1.0" encoding="utf-8"?>
<ds:datastoreItem xmlns:ds="http://schemas.openxmlformats.org/officeDocument/2006/customXml" ds:itemID="{9EA963D9-8484-444C-826D-D7114F8D12F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194</TotalTime>
  <Words>3076</Words>
  <Application>Microsoft Office PowerPoint</Application>
  <PresentationFormat>On-screen Show (4:3)</PresentationFormat>
  <Paragraphs>351</Paragraphs>
  <Slides>23</Slides>
  <Notes>23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23</vt:i4>
      </vt:variant>
    </vt:vector>
  </HeadingPairs>
  <TitlesOfParts>
    <vt:vector size="27" baseType="lpstr">
      <vt:lpstr>Arial</vt:lpstr>
      <vt:lpstr>Verdana</vt:lpstr>
      <vt:lpstr>1_2011_PPT_template</vt:lpstr>
      <vt:lpstr>3_2011_PPT_template</vt:lpstr>
      <vt:lpstr>TENNESSEE ALLIANCE OF YMCAS  COVID-19  EMERGENCY CHILDCARE GUIDELINES </vt:lpstr>
      <vt:lpstr>TOPICS COVERED FOR THIS TRAINING</vt:lpstr>
      <vt:lpstr>GUIDELINES </vt:lpstr>
      <vt:lpstr>THINGS TO CONSIDER:</vt:lpstr>
      <vt:lpstr>SCREENING</vt:lpstr>
      <vt:lpstr>SCREENING</vt:lpstr>
      <vt:lpstr>SCREENING </vt:lpstr>
      <vt:lpstr>CHECK IN/OUT PROCEDURES</vt:lpstr>
      <vt:lpstr>CHECK IN/OUT PROCEDURES</vt:lpstr>
      <vt:lpstr>ISOLATION</vt:lpstr>
      <vt:lpstr>MEALS</vt:lpstr>
      <vt:lpstr>MEALS</vt:lpstr>
      <vt:lpstr>ROLE of BRANCH/SUPPORT STAFF</vt:lpstr>
      <vt:lpstr>HEALTHY ENVIRONMENTS </vt:lpstr>
      <vt:lpstr>CLEANING GUIDELINES</vt:lpstr>
      <vt:lpstr>CLEANING GUIDELINES</vt:lpstr>
      <vt:lpstr>HANDWASHING</vt:lpstr>
      <vt:lpstr>SOCIAL DISTANCING</vt:lpstr>
      <vt:lpstr>SOCIAL DISTANCING</vt:lpstr>
      <vt:lpstr>SOCIAL DISTANCING</vt:lpstr>
      <vt:lpstr>STATIONS</vt:lpstr>
      <vt:lpstr>PROOF OF COMPLETION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YMCA of Greater Birmingham  COVID-19  EMERGENCY CHILDCARE GUIDELINES</dc:title>
  <dc:creator>Freddie Brown</dc:creator>
  <cp:lastModifiedBy>Kelley Nave</cp:lastModifiedBy>
  <cp:revision>20</cp:revision>
  <dcterms:modified xsi:type="dcterms:W3CDTF">2020-05-22T16:16:59Z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0x0101001ECB29445FCFA54C97C6F88C3C88DB5D</vt:lpwstr>
  </property>
</Properties>
</file>